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77" r:id="rId2"/>
    <p:sldId id="365" r:id="rId3"/>
    <p:sldId id="384" r:id="rId4"/>
    <p:sldId id="383" r:id="rId5"/>
    <p:sldId id="385" r:id="rId6"/>
    <p:sldId id="364" r:id="rId7"/>
    <p:sldId id="386" r:id="rId8"/>
    <p:sldId id="389" r:id="rId9"/>
    <p:sldId id="391" r:id="rId10"/>
    <p:sldId id="393" r:id="rId11"/>
    <p:sldId id="395" r:id="rId12"/>
    <p:sldId id="394" r:id="rId13"/>
    <p:sldId id="397" r:id="rId14"/>
    <p:sldId id="39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Miller" initials="JM" lastIdx="6" clrIdx="0">
    <p:extLst>
      <p:ext uri="{19B8F6BF-5375-455C-9EA6-DF929625EA0E}">
        <p15:presenceInfo xmlns:p15="http://schemas.microsoft.com/office/powerpoint/2012/main" userId="S::jmiller@calavista.com::3b2c23c5-b324-4b71-8690-f94ed4d66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BB3"/>
    <a:srgbClr val="2EB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9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264" y="176"/>
      </p:cViewPr>
      <p:guideLst/>
    </p:cSldViewPr>
  </p:slideViewPr>
  <p:outlineViewPr>
    <p:cViewPr>
      <p:scale>
        <a:sx n="33" d="100"/>
        <a:sy n="33" d="100"/>
      </p:scale>
      <p:origin x="0" y="-35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03053-B381-41E8-9FCC-2CE20402D124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0D1078D-7F2E-4265-9167-C026505956ED}">
      <dgm:prSet/>
      <dgm:spPr/>
      <dgm:t>
        <a:bodyPr/>
        <a:lstStyle/>
        <a:p>
          <a:r>
            <a:rPr lang="en-US"/>
            <a:t>Identity Map</a:t>
          </a:r>
        </a:p>
      </dgm:t>
    </dgm:pt>
    <dgm:pt modelId="{0252DEDA-BABC-4D88-8A35-A6C126F1AEDB}" type="parTrans" cxnId="{E8726E3F-E61D-4D7C-B89D-4949F1BD48E0}">
      <dgm:prSet/>
      <dgm:spPr/>
      <dgm:t>
        <a:bodyPr/>
        <a:lstStyle/>
        <a:p>
          <a:endParaRPr lang="en-US"/>
        </a:p>
      </dgm:t>
    </dgm:pt>
    <dgm:pt modelId="{A48C852A-8939-4017-8AC9-89427E8F9AF0}" type="sibTrans" cxnId="{E8726E3F-E61D-4D7C-B89D-4949F1BD48E0}">
      <dgm:prSet/>
      <dgm:spPr/>
      <dgm:t>
        <a:bodyPr/>
        <a:lstStyle/>
        <a:p>
          <a:endParaRPr lang="en-US"/>
        </a:p>
      </dgm:t>
    </dgm:pt>
    <dgm:pt modelId="{514C817F-B5CC-4003-980C-1814FB84FCF6}">
      <dgm:prSet/>
      <dgm:spPr/>
      <dgm:t>
        <a:bodyPr/>
        <a:lstStyle/>
        <a:p>
          <a:r>
            <a:rPr lang="en-US"/>
            <a:t>Partial Document Updates</a:t>
          </a:r>
        </a:p>
      </dgm:t>
    </dgm:pt>
    <dgm:pt modelId="{519A1568-9848-4FB2-BAAC-A2DEAC98C5F3}" type="parTrans" cxnId="{D9BFD341-4386-4B6A-9707-5D860A745812}">
      <dgm:prSet/>
      <dgm:spPr/>
      <dgm:t>
        <a:bodyPr/>
        <a:lstStyle/>
        <a:p>
          <a:endParaRPr lang="en-US"/>
        </a:p>
      </dgm:t>
    </dgm:pt>
    <dgm:pt modelId="{6A9F72F3-43E1-499F-9623-246FDB00459A}" type="sibTrans" cxnId="{D9BFD341-4386-4B6A-9707-5D860A745812}">
      <dgm:prSet/>
      <dgm:spPr/>
      <dgm:t>
        <a:bodyPr/>
        <a:lstStyle/>
        <a:p>
          <a:endParaRPr lang="en-US"/>
        </a:p>
      </dgm:t>
    </dgm:pt>
    <dgm:pt modelId="{B27D2155-B11E-4CD2-8979-C1503F83A213}">
      <dgm:prSet/>
      <dgm:spPr/>
      <dgm:t>
        <a:bodyPr/>
        <a:lstStyle/>
        <a:p>
          <a:r>
            <a:rPr lang="en-US"/>
            <a:t>Javascript Transformations</a:t>
          </a:r>
        </a:p>
      </dgm:t>
    </dgm:pt>
    <dgm:pt modelId="{305A74A1-FC69-4315-9BE7-8628CDE873C6}" type="parTrans" cxnId="{B5DAF8A8-F164-4084-8EFD-7944EEE9E030}">
      <dgm:prSet/>
      <dgm:spPr/>
      <dgm:t>
        <a:bodyPr/>
        <a:lstStyle/>
        <a:p>
          <a:endParaRPr lang="en-US"/>
        </a:p>
      </dgm:t>
    </dgm:pt>
    <dgm:pt modelId="{AE233303-17A6-4907-8C95-B6B2E1DC48FB}" type="sibTrans" cxnId="{B5DAF8A8-F164-4084-8EFD-7944EEE9E030}">
      <dgm:prSet/>
      <dgm:spPr/>
      <dgm:t>
        <a:bodyPr/>
        <a:lstStyle/>
        <a:p>
          <a:endParaRPr lang="en-US"/>
        </a:p>
      </dgm:t>
    </dgm:pt>
    <dgm:pt modelId="{4A1B3851-0433-4EC0-9BC4-6B8C1C8AF4C1}">
      <dgm:prSet/>
      <dgm:spPr/>
      <dgm:t>
        <a:bodyPr/>
        <a:lstStyle/>
        <a:p>
          <a:r>
            <a:rPr lang="en-US"/>
            <a:t>Query for Json</a:t>
          </a:r>
        </a:p>
      </dgm:t>
    </dgm:pt>
    <dgm:pt modelId="{A6465B72-4488-447F-ABE9-2CC1096E3DEF}" type="parTrans" cxnId="{AC931B90-66DB-4C1A-BBB2-C2470F953CE4}">
      <dgm:prSet/>
      <dgm:spPr/>
      <dgm:t>
        <a:bodyPr/>
        <a:lstStyle/>
        <a:p>
          <a:endParaRPr lang="en-US"/>
        </a:p>
      </dgm:t>
    </dgm:pt>
    <dgm:pt modelId="{E9B67241-1982-4013-AB41-8830AA1748D0}" type="sibTrans" cxnId="{AC931B90-66DB-4C1A-BBB2-C2470F953CE4}">
      <dgm:prSet/>
      <dgm:spPr/>
      <dgm:t>
        <a:bodyPr/>
        <a:lstStyle/>
        <a:p>
          <a:endParaRPr lang="en-US"/>
        </a:p>
      </dgm:t>
    </dgm:pt>
    <dgm:pt modelId="{66DF92E8-91F9-42C2-AC1F-FBDA51A21C1D}">
      <dgm:prSet/>
      <dgm:spPr/>
      <dgm:t>
        <a:bodyPr/>
        <a:lstStyle/>
        <a:p>
          <a:r>
            <a:rPr lang="en-US"/>
            <a:t>Batch Querying</a:t>
          </a:r>
        </a:p>
      </dgm:t>
    </dgm:pt>
    <dgm:pt modelId="{91DA5015-BB68-42F3-8686-204E0CE0E503}" type="parTrans" cxnId="{1B21793F-59E3-4733-98E3-E4FEF499A48B}">
      <dgm:prSet/>
      <dgm:spPr/>
      <dgm:t>
        <a:bodyPr/>
        <a:lstStyle/>
        <a:p>
          <a:endParaRPr lang="en-US"/>
        </a:p>
      </dgm:t>
    </dgm:pt>
    <dgm:pt modelId="{CD5823BC-DCC6-47EC-BFD0-C1F26B8D0B67}" type="sibTrans" cxnId="{1B21793F-59E3-4733-98E3-E4FEF499A48B}">
      <dgm:prSet/>
      <dgm:spPr/>
      <dgm:t>
        <a:bodyPr/>
        <a:lstStyle/>
        <a:p>
          <a:endParaRPr lang="en-US"/>
        </a:p>
      </dgm:t>
    </dgm:pt>
    <dgm:pt modelId="{D9380D8D-571B-4D9B-8F26-D77C2BA766B3}">
      <dgm:prSet/>
      <dgm:spPr/>
      <dgm:t>
        <a:bodyPr/>
        <a:lstStyle/>
        <a:p>
          <a:r>
            <a:rPr lang="en-US"/>
            <a:t>Optimistic Concurrency</a:t>
          </a:r>
        </a:p>
      </dgm:t>
    </dgm:pt>
    <dgm:pt modelId="{90E577C7-BCCA-4864-9CB9-742C72198F3D}" type="parTrans" cxnId="{984F218F-910F-4038-9F4F-0A3C41E8B596}">
      <dgm:prSet/>
      <dgm:spPr/>
      <dgm:t>
        <a:bodyPr/>
        <a:lstStyle/>
        <a:p>
          <a:endParaRPr lang="en-US"/>
        </a:p>
      </dgm:t>
    </dgm:pt>
    <dgm:pt modelId="{0463ECEC-13B8-41C0-8A07-4D0815BCC3CA}" type="sibTrans" cxnId="{984F218F-910F-4038-9F4F-0A3C41E8B596}">
      <dgm:prSet/>
      <dgm:spPr/>
      <dgm:t>
        <a:bodyPr/>
        <a:lstStyle/>
        <a:p>
          <a:endParaRPr lang="en-US"/>
        </a:p>
      </dgm:t>
    </dgm:pt>
    <dgm:pt modelId="{4F923165-C51C-4770-8221-5DD1DCBECE92}">
      <dgm:prSet/>
      <dgm:spPr/>
      <dgm:t>
        <a:bodyPr/>
        <a:lstStyle/>
        <a:p>
          <a:r>
            <a:rPr lang="en-US"/>
            <a:t>Document Hierarchies</a:t>
          </a:r>
        </a:p>
      </dgm:t>
    </dgm:pt>
    <dgm:pt modelId="{CC5E5049-1A4B-428F-8EA8-C48FD87413C1}" type="parTrans" cxnId="{32E12571-BF68-4733-9EEC-116AFF11F1EE}">
      <dgm:prSet/>
      <dgm:spPr/>
      <dgm:t>
        <a:bodyPr/>
        <a:lstStyle/>
        <a:p>
          <a:endParaRPr lang="en-US"/>
        </a:p>
      </dgm:t>
    </dgm:pt>
    <dgm:pt modelId="{F3DF2273-BBF8-481F-83EF-A8170B283B2E}" type="sibTrans" cxnId="{32E12571-BF68-4733-9EEC-116AFF11F1EE}">
      <dgm:prSet/>
      <dgm:spPr/>
      <dgm:t>
        <a:bodyPr/>
        <a:lstStyle/>
        <a:p>
          <a:endParaRPr lang="en-US"/>
        </a:p>
      </dgm:t>
    </dgm:pt>
    <dgm:pt modelId="{333F7766-E9D9-4F8A-AA1E-9494A89A5572}">
      <dgm:prSet/>
      <dgm:spPr/>
      <dgm:t>
        <a:bodyPr/>
        <a:lstStyle/>
        <a:p>
          <a:r>
            <a:rPr lang="en-US"/>
            <a:t>Soft Deletes</a:t>
          </a:r>
        </a:p>
      </dgm:t>
    </dgm:pt>
    <dgm:pt modelId="{DFAFBB39-F1DA-44F7-983E-0B7B2E6FE152}" type="parTrans" cxnId="{8A3F336F-230E-4604-B8E8-B54B2E285CA2}">
      <dgm:prSet/>
      <dgm:spPr/>
      <dgm:t>
        <a:bodyPr/>
        <a:lstStyle/>
        <a:p>
          <a:endParaRPr lang="en-US"/>
        </a:p>
      </dgm:t>
    </dgm:pt>
    <dgm:pt modelId="{DA9B8F78-2E98-4365-AFAA-DB3AE9FE16E5}" type="sibTrans" cxnId="{8A3F336F-230E-4604-B8E8-B54B2E285CA2}">
      <dgm:prSet/>
      <dgm:spPr/>
      <dgm:t>
        <a:bodyPr/>
        <a:lstStyle/>
        <a:p>
          <a:endParaRPr lang="en-US"/>
        </a:p>
      </dgm:t>
    </dgm:pt>
    <dgm:pt modelId="{FE354CE0-ED78-4340-966A-124DF1134BF1}">
      <dgm:prSet/>
      <dgm:spPr/>
      <dgm:t>
        <a:bodyPr/>
        <a:lstStyle/>
        <a:p>
          <a:r>
            <a:rPr lang="en-US"/>
            <a:t>Multi-Tenancy</a:t>
          </a:r>
        </a:p>
      </dgm:t>
    </dgm:pt>
    <dgm:pt modelId="{AC0DD7EB-9C1D-4416-A84A-83373E997997}" type="parTrans" cxnId="{09EB370D-093C-4472-9E3A-6E40774940DE}">
      <dgm:prSet/>
      <dgm:spPr/>
      <dgm:t>
        <a:bodyPr/>
        <a:lstStyle/>
        <a:p>
          <a:endParaRPr lang="en-US"/>
        </a:p>
      </dgm:t>
    </dgm:pt>
    <dgm:pt modelId="{FB388E68-F815-41F4-88DD-5347CB3515BB}" type="sibTrans" cxnId="{09EB370D-093C-4472-9E3A-6E40774940DE}">
      <dgm:prSet/>
      <dgm:spPr/>
      <dgm:t>
        <a:bodyPr/>
        <a:lstStyle/>
        <a:p>
          <a:endParaRPr lang="en-US"/>
        </a:p>
      </dgm:t>
    </dgm:pt>
    <dgm:pt modelId="{F5538B64-6C4F-42BD-9B1E-D5C27A5F1D84}">
      <dgm:prSet/>
      <dgm:spPr/>
      <dgm:t>
        <a:bodyPr/>
        <a:lstStyle/>
        <a:p>
          <a:r>
            <a:rPr lang="en-US"/>
            <a:t>Query Diagnostics</a:t>
          </a:r>
        </a:p>
      </dgm:t>
    </dgm:pt>
    <dgm:pt modelId="{CEB663C7-3496-4635-A76F-56DECC834705}" type="parTrans" cxnId="{B48F0F0D-8A20-4349-9E67-673039449751}">
      <dgm:prSet/>
      <dgm:spPr/>
      <dgm:t>
        <a:bodyPr/>
        <a:lstStyle/>
        <a:p>
          <a:endParaRPr lang="en-US"/>
        </a:p>
      </dgm:t>
    </dgm:pt>
    <dgm:pt modelId="{55FA24B9-22ED-42B6-BB1C-2BB91250BBAA}" type="sibTrans" cxnId="{B48F0F0D-8A20-4349-9E67-673039449751}">
      <dgm:prSet/>
      <dgm:spPr/>
      <dgm:t>
        <a:bodyPr/>
        <a:lstStyle/>
        <a:p>
          <a:endParaRPr lang="en-US"/>
        </a:p>
      </dgm:t>
    </dgm:pt>
    <dgm:pt modelId="{C0051AC2-BDE0-416D-8D65-9DAC9C5F835C}">
      <dgm:prSet/>
      <dgm:spPr/>
      <dgm:t>
        <a:bodyPr/>
        <a:lstStyle/>
        <a:p>
          <a:r>
            <a:rPr lang="en-US"/>
            <a:t>Extensible Logging</a:t>
          </a:r>
        </a:p>
      </dgm:t>
    </dgm:pt>
    <dgm:pt modelId="{8004A345-15ED-47D0-AB57-3147364316CC}" type="parTrans" cxnId="{D2A2DF30-E04E-461C-AF55-D99442F93944}">
      <dgm:prSet/>
      <dgm:spPr/>
      <dgm:t>
        <a:bodyPr/>
        <a:lstStyle/>
        <a:p>
          <a:endParaRPr lang="en-US"/>
        </a:p>
      </dgm:t>
    </dgm:pt>
    <dgm:pt modelId="{ED723942-4C8A-491A-88B2-467405C966E1}" type="sibTrans" cxnId="{D2A2DF30-E04E-461C-AF55-D99442F93944}">
      <dgm:prSet/>
      <dgm:spPr/>
      <dgm:t>
        <a:bodyPr/>
        <a:lstStyle/>
        <a:p>
          <a:endParaRPr lang="en-US"/>
        </a:p>
      </dgm:t>
    </dgm:pt>
    <dgm:pt modelId="{BCFCAE21-1FE9-4A2D-89E2-1C1C6C2D8D5B}">
      <dgm:prSet/>
      <dgm:spPr/>
      <dgm:t>
        <a:bodyPr/>
        <a:lstStyle/>
        <a:p>
          <a:r>
            <a:rPr lang="en-US"/>
            <a:t>Session Listeners</a:t>
          </a:r>
        </a:p>
      </dgm:t>
    </dgm:pt>
    <dgm:pt modelId="{D830BA2B-C3F0-4731-87D7-07604DCC71B1}" type="parTrans" cxnId="{B17FD2E8-81CC-45EC-815D-CFF63D39CDF0}">
      <dgm:prSet/>
      <dgm:spPr/>
      <dgm:t>
        <a:bodyPr/>
        <a:lstStyle/>
        <a:p>
          <a:endParaRPr lang="en-US"/>
        </a:p>
      </dgm:t>
    </dgm:pt>
    <dgm:pt modelId="{942874F2-F493-468D-9A32-AB41878A8493}" type="sibTrans" cxnId="{B17FD2E8-81CC-45EC-815D-CFF63D39CDF0}">
      <dgm:prSet/>
      <dgm:spPr/>
      <dgm:t>
        <a:bodyPr/>
        <a:lstStyle/>
        <a:p>
          <a:endParaRPr lang="en-US"/>
        </a:p>
      </dgm:t>
    </dgm:pt>
    <dgm:pt modelId="{C38BAE15-C14A-FA4F-BAE4-221C545F81F9}" type="pres">
      <dgm:prSet presAssocID="{7B603053-B381-41E8-9FCC-2CE20402D124}" presName="diagram" presStyleCnt="0">
        <dgm:presLayoutVars>
          <dgm:dir/>
          <dgm:resizeHandles val="exact"/>
        </dgm:presLayoutVars>
      </dgm:prSet>
      <dgm:spPr/>
    </dgm:pt>
    <dgm:pt modelId="{223542F0-AC85-BF4D-B644-6ACBB9EC762A}" type="pres">
      <dgm:prSet presAssocID="{40D1078D-7F2E-4265-9167-C026505956ED}" presName="node" presStyleLbl="node1" presStyleIdx="0" presStyleCnt="12">
        <dgm:presLayoutVars>
          <dgm:bulletEnabled val="1"/>
        </dgm:presLayoutVars>
      </dgm:prSet>
      <dgm:spPr/>
    </dgm:pt>
    <dgm:pt modelId="{CAC4CD8D-407A-C242-8442-2D64D7B467B8}" type="pres">
      <dgm:prSet presAssocID="{A48C852A-8939-4017-8AC9-89427E8F9AF0}" presName="sibTrans" presStyleCnt="0"/>
      <dgm:spPr/>
    </dgm:pt>
    <dgm:pt modelId="{95465B36-CE3F-6C45-AD5F-9FE2D23AD066}" type="pres">
      <dgm:prSet presAssocID="{514C817F-B5CC-4003-980C-1814FB84FCF6}" presName="node" presStyleLbl="node1" presStyleIdx="1" presStyleCnt="12">
        <dgm:presLayoutVars>
          <dgm:bulletEnabled val="1"/>
        </dgm:presLayoutVars>
      </dgm:prSet>
      <dgm:spPr/>
    </dgm:pt>
    <dgm:pt modelId="{056433CF-86C5-654D-8268-2D9E9B48BF85}" type="pres">
      <dgm:prSet presAssocID="{6A9F72F3-43E1-499F-9623-246FDB00459A}" presName="sibTrans" presStyleCnt="0"/>
      <dgm:spPr/>
    </dgm:pt>
    <dgm:pt modelId="{EAD7989F-3884-0C4D-AF36-B93AF4358009}" type="pres">
      <dgm:prSet presAssocID="{B27D2155-B11E-4CD2-8979-C1503F83A213}" presName="node" presStyleLbl="node1" presStyleIdx="2" presStyleCnt="12">
        <dgm:presLayoutVars>
          <dgm:bulletEnabled val="1"/>
        </dgm:presLayoutVars>
      </dgm:prSet>
      <dgm:spPr/>
    </dgm:pt>
    <dgm:pt modelId="{D85C1227-7D5A-2B4F-9308-00BF8D555EDD}" type="pres">
      <dgm:prSet presAssocID="{AE233303-17A6-4907-8C95-B6B2E1DC48FB}" presName="sibTrans" presStyleCnt="0"/>
      <dgm:spPr/>
    </dgm:pt>
    <dgm:pt modelId="{D7BA05FB-5AB1-454C-BBDA-6CEAE2ACD217}" type="pres">
      <dgm:prSet presAssocID="{4A1B3851-0433-4EC0-9BC4-6B8C1C8AF4C1}" presName="node" presStyleLbl="node1" presStyleIdx="3" presStyleCnt="12">
        <dgm:presLayoutVars>
          <dgm:bulletEnabled val="1"/>
        </dgm:presLayoutVars>
      </dgm:prSet>
      <dgm:spPr/>
    </dgm:pt>
    <dgm:pt modelId="{0E44B664-FABE-7D46-8BEB-02F868831A58}" type="pres">
      <dgm:prSet presAssocID="{E9B67241-1982-4013-AB41-8830AA1748D0}" presName="sibTrans" presStyleCnt="0"/>
      <dgm:spPr/>
    </dgm:pt>
    <dgm:pt modelId="{61850716-578C-8A4A-B91E-7283171923CF}" type="pres">
      <dgm:prSet presAssocID="{66DF92E8-91F9-42C2-AC1F-FBDA51A21C1D}" presName="node" presStyleLbl="node1" presStyleIdx="4" presStyleCnt="12">
        <dgm:presLayoutVars>
          <dgm:bulletEnabled val="1"/>
        </dgm:presLayoutVars>
      </dgm:prSet>
      <dgm:spPr/>
    </dgm:pt>
    <dgm:pt modelId="{DA1ACE1B-B859-4F45-BAB9-0F7F886E8787}" type="pres">
      <dgm:prSet presAssocID="{CD5823BC-DCC6-47EC-BFD0-C1F26B8D0B67}" presName="sibTrans" presStyleCnt="0"/>
      <dgm:spPr/>
    </dgm:pt>
    <dgm:pt modelId="{7E88F81D-0E6B-FE4B-8673-8713029489D1}" type="pres">
      <dgm:prSet presAssocID="{D9380D8D-571B-4D9B-8F26-D77C2BA766B3}" presName="node" presStyleLbl="node1" presStyleIdx="5" presStyleCnt="12">
        <dgm:presLayoutVars>
          <dgm:bulletEnabled val="1"/>
        </dgm:presLayoutVars>
      </dgm:prSet>
      <dgm:spPr/>
    </dgm:pt>
    <dgm:pt modelId="{25F49440-DFAE-9C45-8337-3D16CADA5429}" type="pres">
      <dgm:prSet presAssocID="{0463ECEC-13B8-41C0-8A07-4D0815BCC3CA}" presName="sibTrans" presStyleCnt="0"/>
      <dgm:spPr/>
    </dgm:pt>
    <dgm:pt modelId="{6042754B-D22E-D942-AD44-177A53B8CA27}" type="pres">
      <dgm:prSet presAssocID="{4F923165-C51C-4770-8221-5DD1DCBECE92}" presName="node" presStyleLbl="node1" presStyleIdx="6" presStyleCnt="12">
        <dgm:presLayoutVars>
          <dgm:bulletEnabled val="1"/>
        </dgm:presLayoutVars>
      </dgm:prSet>
      <dgm:spPr/>
    </dgm:pt>
    <dgm:pt modelId="{797F4284-648A-1A4C-90FC-5589FBEC5574}" type="pres">
      <dgm:prSet presAssocID="{F3DF2273-BBF8-481F-83EF-A8170B283B2E}" presName="sibTrans" presStyleCnt="0"/>
      <dgm:spPr/>
    </dgm:pt>
    <dgm:pt modelId="{F8A6244B-BAD7-164A-8473-99533EE7B0BF}" type="pres">
      <dgm:prSet presAssocID="{333F7766-E9D9-4F8A-AA1E-9494A89A5572}" presName="node" presStyleLbl="node1" presStyleIdx="7" presStyleCnt="12">
        <dgm:presLayoutVars>
          <dgm:bulletEnabled val="1"/>
        </dgm:presLayoutVars>
      </dgm:prSet>
      <dgm:spPr/>
    </dgm:pt>
    <dgm:pt modelId="{69A95F0D-9A93-8742-A19D-142E951D1D9C}" type="pres">
      <dgm:prSet presAssocID="{DA9B8F78-2E98-4365-AFAA-DB3AE9FE16E5}" presName="sibTrans" presStyleCnt="0"/>
      <dgm:spPr/>
    </dgm:pt>
    <dgm:pt modelId="{ACBCCED6-A8D4-004C-99CA-BA3C5AB9C51B}" type="pres">
      <dgm:prSet presAssocID="{FE354CE0-ED78-4340-966A-124DF1134BF1}" presName="node" presStyleLbl="node1" presStyleIdx="8" presStyleCnt="12">
        <dgm:presLayoutVars>
          <dgm:bulletEnabled val="1"/>
        </dgm:presLayoutVars>
      </dgm:prSet>
      <dgm:spPr/>
    </dgm:pt>
    <dgm:pt modelId="{03FA934E-A025-6D45-9A52-4A9038CEE55B}" type="pres">
      <dgm:prSet presAssocID="{FB388E68-F815-41F4-88DD-5347CB3515BB}" presName="sibTrans" presStyleCnt="0"/>
      <dgm:spPr/>
    </dgm:pt>
    <dgm:pt modelId="{23ECE7FC-6E5D-E74B-8F62-4CDB966360BE}" type="pres">
      <dgm:prSet presAssocID="{F5538B64-6C4F-42BD-9B1E-D5C27A5F1D84}" presName="node" presStyleLbl="node1" presStyleIdx="9" presStyleCnt="12">
        <dgm:presLayoutVars>
          <dgm:bulletEnabled val="1"/>
        </dgm:presLayoutVars>
      </dgm:prSet>
      <dgm:spPr/>
    </dgm:pt>
    <dgm:pt modelId="{68AA05BF-89FC-BB47-AE76-3982A006B889}" type="pres">
      <dgm:prSet presAssocID="{55FA24B9-22ED-42B6-BB1C-2BB91250BBAA}" presName="sibTrans" presStyleCnt="0"/>
      <dgm:spPr/>
    </dgm:pt>
    <dgm:pt modelId="{276D0E37-B59F-084C-81E6-16214D798AA9}" type="pres">
      <dgm:prSet presAssocID="{C0051AC2-BDE0-416D-8D65-9DAC9C5F835C}" presName="node" presStyleLbl="node1" presStyleIdx="10" presStyleCnt="12">
        <dgm:presLayoutVars>
          <dgm:bulletEnabled val="1"/>
        </dgm:presLayoutVars>
      </dgm:prSet>
      <dgm:spPr/>
    </dgm:pt>
    <dgm:pt modelId="{D2F25DFF-532F-0C46-8658-8689745E2DD1}" type="pres">
      <dgm:prSet presAssocID="{ED723942-4C8A-491A-88B2-467405C966E1}" presName="sibTrans" presStyleCnt="0"/>
      <dgm:spPr/>
    </dgm:pt>
    <dgm:pt modelId="{C618E3DE-46DD-574F-B766-FDA10385EBED}" type="pres">
      <dgm:prSet presAssocID="{BCFCAE21-1FE9-4A2D-89E2-1C1C6C2D8D5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2C261C08-78E7-2546-9215-90982C507F1E}" type="presOf" srcId="{333F7766-E9D9-4F8A-AA1E-9494A89A5572}" destId="{F8A6244B-BAD7-164A-8473-99533EE7B0BF}" srcOrd="0" destOrd="0" presId="urn:microsoft.com/office/officeart/2005/8/layout/default"/>
    <dgm:cxn modelId="{B48F0F0D-8A20-4349-9E67-673039449751}" srcId="{7B603053-B381-41E8-9FCC-2CE20402D124}" destId="{F5538B64-6C4F-42BD-9B1E-D5C27A5F1D84}" srcOrd="9" destOrd="0" parTransId="{CEB663C7-3496-4635-A76F-56DECC834705}" sibTransId="{55FA24B9-22ED-42B6-BB1C-2BB91250BBAA}"/>
    <dgm:cxn modelId="{09EB370D-093C-4472-9E3A-6E40774940DE}" srcId="{7B603053-B381-41E8-9FCC-2CE20402D124}" destId="{FE354CE0-ED78-4340-966A-124DF1134BF1}" srcOrd="8" destOrd="0" parTransId="{AC0DD7EB-9C1D-4416-A84A-83373E997997}" sibTransId="{FB388E68-F815-41F4-88DD-5347CB3515BB}"/>
    <dgm:cxn modelId="{BE743311-EFDD-B74E-9B87-A09CFA6DD593}" type="presOf" srcId="{B27D2155-B11E-4CD2-8979-C1503F83A213}" destId="{EAD7989F-3884-0C4D-AF36-B93AF4358009}" srcOrd="0" destOrd="0" presId="urn:microsoft.com/office/officeart/2005/8/layout/default"/>
    <dgm:cxn modelId="{8561761B-5113-E047-AE1D-6A5155EF61F0}" type="presOf" srcId="{4A1B3851-0433-4EC0-9BC4-6B8C1C8AF4C1}" destId="{D7BA05FB-5AB1-454C-BBDA-6CEAE2ACD217}" srcOrd="0" destOrd="0" presId="urn:microsoft.com/office/officeart/2005/8/layout/default"/>
    <dgm:cxn modelId="{D2A2DF30-E04E-461C-AF55-D99442F93944}" srcId="{7B603053-B381-41E8-9FCC-2CE20402D124}" destId="{C0051AC2-BDE0-416D-8D65-9DAC9C5F835C}" srcOrd="10" destOrd="0" parTransId="{8004A345-15ED-47D0-AB57-3147364316CC}" sibTransId="{ED723942-4C8A-491A-88B2-467405C966E1}"/>
    <dgm:cxn modelId="{E8726E3F-E61D-4D7C-B89D-4949F1BD48E0}" srcId="{7B603053-B381-41E8-9FCC-2CE20402D124}" destId="{40D1078D-7F2E-4265-9167-C026505956ED}" srcOrd="0" destOrd="0" parTransId="{0252DEDA-BABC-4D88-8A35-A6C126F1AEDB}" sibTransId="{A48C852A-8939-4017-8AC9-89427E8F9AF0}"/>
    <dgm:cxn modelId="{1B21793F-59E3-4733-98E3-E4FEF499A48B}" srcId="{7B603053-B381-41E8-9FCC-2CE20402D124}" destId="{66DF92E8-91F9-42C2-AC1F-FBDA51A21C1D}" srcOrd="4" destOrd="0" parTransId="{91DA5015-BB68-42F3-8686-204E0CE0E503}" sibTransId="{CD5823BC-DCC6-47EC-BFD0-C1F26B8D0B67}"/>
    <dgm:cxn modelId="{07165840-1931-F841-B418-FBA07ACE09B0}" type="presOf" srcId="{FE354CE0-ED78-4340-966A-124DF1134BF1}" destId="{ACBCCED6-A8D4-004C-99CA-BA3C5AB9C51B}" srcOrd="0" destOrd="0" presId="urn:microsoft.com/office/officeart/2005/8/layout/default"/>
    <dgm:cxn modelId="{D9BFD341-4386-4B6A-9707-5D860A745812}" srcId="{7B603053-B381-41E8-9FCC-2CE20402D124}" destId="{514C817F-B5CC-4003-980C-1814FB84FCF6}" srcOrd="1" destOrd="0" parTransId="{519A1568-9848-4FB2-BAAC-A2DEAC98C5F3}" sibTransId="{6A9F72F3-43E1-499F-9623-246FDB00459A}"/>
    <dgm:cxn modelId="{60EEF74F-36E2-2647-8B15-EDFA573D5A0B}" type="presOf" srcId="{F5538B64-6C4F-42BD-9B1E-D5C27A5F1D84}" destId="{23ECE7FC-6E5D-E74B-8F62-4CDB966360BE}" srcOrd="0" destOrd="0" presId="urn:microsoft.com/office/officeart/2005/8/layout/default"/>
    <dgm:cxn modelId="{9E9A0664-7E35-0248-BE4A-DD1A623A4018}" type="presOf" srcId="{D9380D8D-571B-4D9B-8F26-D77C2BA766B3}" destId="{7E88F81D-0E6B-FE4B-8673-8713029489D1}" srcOrd="0" destOrd="0" presId="urn:microsoft.com/office/officeart/2005/8/layout/default"/>
    <dgm:cxn modelId="{8A3F336F-230E-4604-B8E8-B54B2E285CA2}" srcId="{7B603053-B381-41E8-9FCC-2CE20402D124}" destId="{333F7766-E9D9-4F8A-AA1E-9494A89A5572}" srcOrd="7" destOrd="0" parTransId="{DFAFBB39-F1DA-44F7-983E-0B7B2E6FE152}" sibTransId="{DA9B8F78-2E98-4365-AFAA-DB3AE9FE16E5}"/>
    <dgm:cxn modelId="{32E12571-BF68-4733-9EEC-116AFF11F1EE}" srcId="{7B603053-B381-41E8-9FCC-2CE20402D124}" destId="{4F923165-C51C-4770-8221-5DD1DCBECE92}" srcOrd="6" destOrd="0" parTransId="{CC5E5049-1A4B-428F-8EA8-C48FD87413C1}" sibTransId="{F3DF2273-BBF8-481F-83EF-A8170B283B2E}"/>
    <dgm:cxn modelId="{563A7D7F-5C6B-D641-BA45-6F699FFDFFCC}" type="presOf" srcId="{514C817F-B5CC-4003-980C-1814FB84FCF6}" destId="{95465B36-CE3F-6C45-AD5F-9FE2D23AD066}" srcOrd="0" destOrd="0" presId="urn:microsoft.com/office/officeart/2005/8/layout/default"/>
    <dgm:cxn modelId="{DC637F7F-5BCA-264A-A001-EEF1962F7DAB}" type="presOf" srcId="{4F923165-C51C-4770-8221-5DD1DCBECE92}" destId="{6042754B-D22E-D942-AD44-177A53B8CA27}" srcOrd="0" destOrd="0" presId="urn:microsoft.com/office/officeart/2005/8/layout/default"/>
    <dgm:cxn modelId="{B0C78989-73DA-3C49-9907-6DD3D4EDEF7D}" type="presOf" srcId="{C0051AC2-BDE0-416D-8D65-9DAC9C5F835C}" destId="{276D0E37-B59F-084C-81E6-16214D798AA9}" srcOrd="0" destOrd="0" presId="urn:microsoft.com/office/officeart/2005/8/layout/default"/>
    <dgm:cxn modelId="{984F218F-910F-4038-9F4F-0A3C41E8B596}" srcId="{7B603053-B381-41E8-9FCC-2CE20402D124}" destId="{D9380D8D-571B-4D9B-8F26-D77C2BA766B3}" srcOrd="5" destOrd="0" parTransId="{90E577C7-BCCA-4864-9CB9-742C72198F3D}" sibTransId="{0463ECEC-13B8-41C0-8A07-4D0815BCC3CA}"/>
    <dgm:cxn modelId="{AC931B90-66DB-4C1A-BBB2-C2470F953CE4}" srcId="{7B603053-B381-41E8-9FCC-2CE20402D124}" destId="{4A1B3851-0433-4EC0-9BC4-6B8C1C8AF4C1}" srcOrd="3" destOrd="0" parTransId="{A6465B72-4488-447F-ABE9-2CC1096E3DEF}" sibTransId="{E9B67241-1982-4013-AB41-8830AA1748D0}"/>
    <dgm:cxn modelId="{2C33BD98-BF8F-6248-8D15-09B46D706BD3}" type="presOf" srcId="{66DF92E8-91F9-42C2-AC1F-FBDA51A21C1D}" destId="{61850716-578C-8A4A-B91E-7283171923CF}" srcOrd="0" destOrd="0" presId="urn:microsoft.com/office/officeart/2005/8/layout/default"/>
    <dgm:cxn modelId="{67D947A1-ED93-7A44-9457-DC0F96FDE597}" type="presOf" srcId="{40D1078D-7F2E-4265-9167-C026505956ED}" destId="{223542F0-AC85-BF4D-B644-6ACBB9EC762A}" srcOrd="0" destOrd="0" presId="urn:microsoft.com/office/officeart/2005/8/layout/default"/>
    <dgm:cxn modelId="{B5DAF8A8-F164-4084-8EFD-7944EEE9E030}" srcId="{7B603053-B381-41E8-9FCC-2CE20402D124}" destId="{B27D2155-B11E-4CD2-8979-C1503F83A213}" srcOrd="2" destOrd="0" parTransId="{305A74A1-FC69-4315-9BE7-8628CDE873C6}" sibTransId="{AE233303-17A6-4907-8C95-B6B2E1DC48FB}"/>
    <dgm:cxn modelId="{474955B2-5F99-4C45-8946-E1278FDFD043}" type="presOf" srcId="{BCFCAE21-1FE9-4A2D-89E2-1C1C6C2D8D5B}" destId="{C618E3DE-46DD-574F-B766-FDA10385EBED}" srcOrd="0" destOrd="0" presId="urn:microsoft.com/office/officeart/2005/8/layout/default"/>
    <dgm:cxn modelId="{9E87F1BD-C09E-FD44-A852-176A86010F10}" type="presOf" srcId="{7B603053-B381-41E8-9FCC-2CE20402D124}" destId="{C38BAE15-C14A-FA4F-BAE4-221C545F81F9}" srcOrd="0" destOrd="0" presId="urn:microsoft.com/office/officeart/2005/8/layout/default"/>
    <dgm:cxn modelId="{B17FD2E8-81CC-45EC-815D-CFF63D39CDF0}" srcId="{7B603053-B381-41E8-9FCC-2CE20402D124}" destId="{BCFCAE21-1FE9-4A2D-89E2-1C1C6C2D8D5B}" srcOrd="11" destOrd="0" parTransId="{D830BA2B-C3F0-4731-87D7-07604DCC71B1}" sibTransId="{942874F2-F493-468D-9A32-AB41878A8493}"/>
    <dgm:cxn modelId="{FBB808FE-351F-B448-A6FD-CBA9FB6746D0}" type="presParOf" srcId="{C38BAE15-C14A-FA4F-BAE4-221C545F81F9}" destId="{223542F0-AC85-BF4D-B644-6ACBB9EC762A}" srcOrd="0" destOrd="0" presId="urn:microsoft.com/office/officeart/2005/8/layout/default"/>
    <dgm:cxn modelId="{393DADBD-F614-A348-AC62-6111E50A3F3B}" type="presParOf" srcId="{C38BAE15-C14A-FA4F-BAE4-221C545F81F9}" destId="{CAC4CD8D-407A-C242-8442-2D64D7B467B8}" srcOrd="1" destOrd="0" presId="urn:microsoft.com/office/officeart/2005/8/layout/default"/>
    <dgm:cxn modelId="{82C44294-671D-0A44-AA0D-5D810831AACD}" type="presParOf" srcId="{C38BAE15-C14A-FA4F-BAE4-221C545F81F9}" destId="{95465B36-CE3F-6C45-AD5F-9FE2D23AD066}" srcOrd="2" destOrd="0" presId="urn:microsoft.com/office/officeart/2005/8/layout/default"/>
    <dgm:cxn modelId="{6F5915DA-2377-4E47-88E2-65257FFA1102}" type="presParOf" srcId="{C38BAE15-C14A-FA4F-BAE4-221C545F81F9}" destId="{056433CF-86C5-654D-8268-2D9E9B48BF85}" srcOrd="3" destOrd="0" presId="urn:microsoft.com/office/officeart/2005/8/layout/default"/>
    <dgm:cxn modelId="{F7B956CD-3A2D-0B40-955B-F4A56DBCA4BE}" type="presParOf" srcId="{C38BAE15-C14A-FA4F-BAE4-221C545F81F9}" destId="{EAD7989F-3884-0C4D-AF36-B93AF4358009}" srcOrd="4" destOrd="0" presId="urn:microsoft.com/office/officeart/2005/8/layout/default"/>
    <dgm:cxn modelId="{EE9F4DB0-10A3-0F4A-A684-483472DF9DE9}" type="presParOf" srcId="{C38BAE15-C14A-FA4F-BAE4-221C545F81F9}" destId="{D85C1227-7D5A-2B4F-9308-00BF8D555EDD}" srcOrd="5" destOrd="0" presId="urn:microsoft.com/office/officeart/2005/8/layout/default"/>
    <dgm:cxn modelId="{0B018BE9-3859-134A-B06E-00C22CFCEB16}" type="presParOf" srcId="{C38BAE15-C14A-FA4F-BAE4-221C545F81F9}" destId="{D7BA05FB-5AB1-454C-BBDA-6CEAE2ACD217}" srcOrd="6" destOrd="0" presId="urn:microsoft.com/office/officeart/2005/8/layout/default"/>
    <dgm:cxn modelId="{61226FDB-E875-7F45-BC66-154EDE53F4AD}" type="presParOf" srcId="{C38BAE15-C14A-FA4F-BAE4-221C545F81F9}" destId="{0E44B664-FABE-7D46-8BEB-02F868831A58}" srcOrd="7" destOrd="0" presId="urn:microsoft.com/office/officeart/2005/8/layout/default"/>
    <dgm:cxn modelId="{B55ADA18-F4E7-9147-B69C-5EA888D892B9}" type="presParOf" srcId="{C38BAE15-C14A-FA4F-BAE4-221C545F81F9}" destId="{61850716-578C-8A4A-B91E-7283171923CF}" srcOrd="8" destOrd="0" presId="urn:microsoft.com/office/officeart/2005/8/layout/default"/>
    <dgm:cxn modelId="{5159AEC3-50D2-F148-9B92-A5D766173A82}" type="presParOf" srcId="{C38BAE15-C14A-FA4F-BAE4-221C545F81F9}" destId="{DA1ACE1B-B859-4F45-BAB9-0F7F886E8787}" srcOrd="9" destOrd="0" presId="urn:microsoft.com/office/officeart/2005/8/layout/default"/>
    <dgm:cxn modelId="{8720D27D-C398-9A44-9BF8-418965F8C6F5}" type="presParOf" srcId="{C38BAE15-C14A-FA4F-BAE4-221C545F81F9}" destId="{7E88F81D-0E6B-FE4B-8673-8713029489D1}" srcOrd="10" destOrd="0" presId="urn:microsoft.com/office/officeart/2005/8/layout/default"/>
    <dgm:cxn modelId="{63F8CC8A-E121-D74E-9C5B-466A98934617}" type="presParOf" srcId="{C38BAE15-C14A-FA4F-BAE4-221C545F81F9}" destId="{25F49440-DFAE-9C45-8337-3D16CADA5429}" srcOrd="11" destOrd="0" presId="urn:microsoft.com/office/officeart/2005/8/layout/default"/>
    <dgm:cxn modelId="{9C1BBDBE-9878-9947-887E-D6AC90F19228}" type="presParOf" srcId="{C38BAE15-C14A-FA4F-BAE4-221C545F81F9}" destId="{6042754B-D22E-D942-AD44-177A53B8CA27}" srcOrd="12" destOrd="0" presId="urn:microsoft.com/office/officeart/2005/8/layout/default"/>
    <dgm:cxn modelId="{03898FD2-605C-9B4D-BBBC-E20AE03D79B5}" type="presParOf" srcId="{C38BAE15-C14A-FA4F-BAE4-221C545F81F9}" destId="{797F4284-648A-1A4C-90FC-5589FBEC5574}" srcOrd="13" destOrd="0" presId="urn:microsoft.com/office/officeart/2005/8/layout/default"/>
    <dgm:cxn modelId="{4D766C89-493E-0F4B-8F66-C86865E5F4DA}" type="presParOf" srcId="{C38BAE15-C14A-FA4F-BAE4-221C545F81F9}" destId="{F8A6244B-BAD7-164A-8473-99533EE7B0BF}" srcOrd="14" destOrd="0" presId="urn:microsoft.com/office/officeart/2005/8/layout/default"/>
    <dgm:cxn modelId="{39723067-5C61-EA4A-BAF4-E072ED5C46AD}" type="presParOf" srcId="{C38BAE15-C14A-FA4F-BAE4-221C545F81F9}" destId="{69A95F0D-9A93-8742-A19D-142E951D1D9C}" srcOrd="15" destOrd="0" presId="urn:microsoft.com/office/officeart/2005/8/layout/default"/>
    <dgm:cxn modelId="{5508D702-B6A8-E74E-B426-87607A3417BE}" type="presParOf" srcId="{C38BAE15-C14A-FA4F-BAE4-221C545F81F9}" destId="{ACBCCED6-A8D4-004C-99CA-BA3C5AB9C51B}" srcOrd="16" destOrd="0" presId="urn:microsoft.com/office/officeart/2005/8/layout/default"/>
    <dgm:cxn modelId="{701C6E36-2328-F840-9F4A-7AA87E72F294}" type="presParOf" srcId="{C38BAE15-C14A-FA4F-BAE4-221C545F81F9}" destId="{03FA934E-A025-6D45-9A52-4A9038CEE55B}" srcOrd="17" destOrd="0" presId="urn:microsoft.com/office/officeart/2005/8/layout/default"/>
    <dgm:cxn modelId="{69F9F833-FA59-D345-9EA5-D74BA758737C}" type="presParOf" srcId="{C38BAE15-C14A-FA4F-BAE4-221C545F81F9}" destId="{23ECE7FC-6E5D-E74B-8F62-4CDB966360BE}" srcOrd="18" destOrd="0" presId="urn:microsoft.com/office/officeart/2005/8/layout/default"/>
    <dgm:cxn modelId="{79490040-D953-574A-A273-AD19702E6DFB}" type="presParOf" srcId="{C38BAE15-C14A-FA4F-BAE4-221C545F81F9}" destId="{68AA05BF-89FC-BB47-AE76-3982A006B889}" srcOrd="19" destOrd="0" presId="urn:microsoft.com/office/officeart/2005/8/layout/default"/>
    <dgm:cxn modelId="{E8F2664B-F46E-6049-B9A6-D8751EC4720D}" type="presParOf" srcId="{C38BAE15-C14A-FA4F-BAE4-221C545F81F9}" destId="{276D0E37-B59F-084C-81E6-16214D798AA9}" srcOrd="20" destOrd="0" presId="urn:microsoft.com/office/officeart/2005/8/layout/default"/>
    <dgm:cxn modelId="{03044219-2FD2-B34D-BA47-B49432DE27CA}" type="presParOf" srcId="{C38BAE15-C14A-FA4F-BAE4-221C545F81F9}" destId="{D2F25DFF-532F-0C46-8658-8689745E2DD1}" srcOrd="21" destOrd="0" presId="urn:microsoft.com/office/officeart/2005/8/layout/default"/>
    <dgm:cxn modelId="{DD3DEFC8-AF24-F040-94AB-E69910B30F3A}" type="presParOf" srcId="{C38BAE15-C14A-FA4F-BAE4-221C545F81F9}" destId="{C618E3DE-46DD-574F-B766-FDA10385EBE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FDDA1-0B5F-41F4-8DBB-E8E3BEFE51B2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C95A44-8A9F-4D13-A02F-EC9C8EE90949}">
      <dgm:prSet/>
      <dgm:spPr/>
      <dgm:t>
        <a:bodyPr/>
        <a:lstStyle/>
        <a:p>
          <a:r>
            <a:rPr lang="en-US"/>
            <a:t>Event Store Overhaul</a:t>
          </a:r>
        </a:p>
      </dgm:t>
    </dgm:pt>
    <dgm:pt modelId="{EC5CD8BE-8206-4E5A-85A5-53B4C4B9F723}" type="parTrans" cxnId="{6DBC0502-FD2B-4A45-A109-6DB14DCB103B}">
      <dgm:prSet/>
      <dgm:spPr/>
      <dgm:t>
        <a:bodyPr/>
        <a:lstStyle/>
        <a:p>
          <a:endParaRPr lang="en-US"/>
        </a:p>
      </dgm:t>
    </dgm:pt>
    <dgm:pt modelId="{E941E68C-F865-4EE8-9AE2-CE1B5BDDBD82}" type="sibTrans" cxnId="{6DBC0502-FD2B-4A45-A109-6DB14DCB103B}">
      <dgm:prSet/>
      <dgm:spPr/>
      <dgm:t>
        <a:bodyPr/>
        <a:lstStyle/>
        <a:p>
          <a:endParaRPr lang="en-US"/>
        </a:p>
      </dgm:t>
    </dgm:pt>
    <dgm:pt modelId="{81159338-7BE1-4EE4-B100-C7882B49BF13}">
      <dgm:prSet/>
      <dgm:spPr/>
      <dgm:t>
        <a:bodyPr/>
        <a:lstStyle/>
        <a:p>
          <a:r>
            <a:rPr lang="en-US"/>
            <a:t>Scaling &amp; Sharding</a:t>
          </a:r>
        </a:p>
      </dgm:t>
    </dgm:pt>
    <dgm:pt modelId="{FB5D0589-141C-46C2-AB46-B36338C501D8}" type="parTrans" cxnId="{2DBCF912-78D3-4020-9968-8C286DE0C722}">
      <dgm:prSet/>
      <dgm:spPr/>
      <dgm:t>
        <a:bodyPr/>
        <a:lstStyle/>
        <a:p>
          <a:endParaRPr lang="en-US"/>
        </a:p>
      </dgm:t>
    </dgm:pt>
    <dgm:pt modelId="{05751630-1CA8-4587-A75F-23367C8CC05D}" type="sibTrans" cxnId="{2DBCF912-78D3-4020-9968-8C286DE0C722}">
      <dgm:prSet/>
      <dgm:spPr/>
      <dgm:t>
        <a:bodyPr/>
        <a:lstStyle/>
        <a:p>
          <a:endParaRPr lang="en-US"/>
        </a:p>
      </dgm:t>
    </dgm:pt>
    <dgm:pt modelId="{03C9B312-95CF-411F-85B0-E455EAA65118}">
      <dgm:prSet/>
      <dgm:spPr/>
      <dgm:t>
        <a:bodyPr/>
        <a:lstStyle/>
        <a:p>
          <a:r>
            <a:rPr lang="en-US"/>
            <a:t>More Flexible Projections</a:t>
          </a:r>
        </a:p>
      </dgm:t>
    </dgm:pt>
    <dgm:pt modelId="{D3BBD4AF-DA1A-4626-A6E3-E9250DE44032}" type="parTrans" cxnId="{4568EC8A-D87C-47E9-96BF-43C8322FCEA4}">
      <dgm:prSet/>
      <dgm:spPr/>
      <dgm:t>
        <a:bodyPr/>
        <a:lstStyle/>
        <a:p>
          <a:endParaRPr lang="en-US"/>
        </a:p>
      </dgm:t>
    </dgm:pt>
    <dgm:pt modelId="{0EDA8461-3EB7-45CE-9D7D-4A9992D742D4}" type="sibTrans" cxnId="{4568EC8A-D87C-47E9-96BF-43C8322FCEA4}">
      <dgm:prSet/>
      <dgm:spPr/>
      <dgm:t>
        <a:bodyPr/>
        <a:lstStyle/>
        <a:p>
          <a:endParaRPr lang="en-US"/>
        </a:p>
      </dgm:t>
    </dgm:pt>
    <dgm:pt modelId="{319211D3-2E21-474D-90D8-BC932F0714D2}">
      <dgm:prSet/>
      <dgm:spPr/>
      <dgm:t>
        <a:bodyPr/>
        <a:lstStyle/>
        <a:p>
          <a:r>
            <a:rPr lang="en-US"/>
            <a:t>Async Projector Improvements</a:t>
          </a:r>
        </a:p>
      </dgm:t>
    </dgm:pt>
    <dgm:pt modelId="{C6DE7671-84CF-452E-BAB7-6C3A3D420940}" type="parTrans" cxnId="{2C336E15-A0C6-456E-A808-D09030192557}">
      <dgm:prSet/>
      <dgm:spPr/>
      <dgm:t>
        <a:bodyPr/>
        <a:lstStyle/>
        <a:p>
          <a:endParaRPr lang="en-US"/>
        </a:p>
      </dgm:t>
    </dgm:pt>
    <dgm:pt modelId="{C551C522-EDAC-429B-928C-B948E3A9F990}" type="sibTrans" cxnId="{2C336E15-A0C6-456E-A808-D09030192557}">
      <dgm:prSet/>
      <dgm:spPr/>
      <dgm:t>
        <a:bodyPr/>
        <a:lstStyle/>
        <a:p>
          <a:endParaRPr lang="en-US"/>
        </a:p>
      </dgm:t>
    </dgm:pt>
    <dgm:pt modelId="{E61DA0D5-CAD3-45F5-BCE6-96327F5370C2}">
      <dgm:prSet/>
      <dgm:spPr/>
      <dgm:t>
        <a:bodyPr/>
        <a:lstStyle/>
        <a:p>
          <a:r>
            <a:rPr lang="en-US"/>
            <a:t>Cloud-Friendly</a:t>
          </a:r>
        </a:p>
      </dgm:t>
    </dgm:pt>
    <dgm:pt modelId="{AB9C2E8F-EDD5-42B5-92BD-B99975EA93A0}" type="parTrans" cxnId="{83647AC1-DBFC-40DF-AFB4-14328C68E73E}">
      <dgm:prSet/>
      <dgm:spPr/>
      <dgm:t>
        <a:bodyPr/>
        <a:lstStyle/>
        <a:p>
          <a:endParaRPr lang="en-US"/>
        </a:p>
      </dgm:t>
    </dgm:pt>
    <dgm:pt modelId="{6588D215-3382-4B45-AD33-312B7CD561F3}" type="sibTrans" cxnId="{83647AC1-DBFC-40DF-AFB4-14328C68E73E}">
      <dgm:prSet/>
      <dgm:spPr/>
      <dgm:t>
        <a:bodyPr/>
        <a:lstStyle/>
        <a:p>
          <a:endParaRPr lang="en-US"/>
        </a:p>
      </dgm:t>
    </dgm:pt>
    <dgm:pt modelId="{B23F5398-8744-419E-8C7D-32FA97079667}">
      <dgm:prSet/>
      <dgm:spPr/>
      <dgm:t>
        <a:bodyPr/>
        <a:lstStyle/>
        <a:p>
          <a:r>
            <a:rPr lang="en-US"/>
            <a:t>Event Metadata</a:t>
          </a:r>
        </a:p>
      </dgm:t>
    </dgm:pt>
    <dgm:pt modelId="{0CB13601-941C-4E45-B01E-F4454635278F}" type="parTrans" cxnId="{173A100F-44C0-4D71-A305-71D516136209}">
      <dgm:prSet/>
      <dgm:spPr/>
      <dgm:t>
        <a:bodyPr/>
        <a:lstStyle/>
        <a:p>
          <a:endParaRPr lang="en-US"/>
        </a:p>
      </dgm:t>
    </dgm:pt>
    <dgm:pt modelId="{2CB1C02B-11F2-4889-97FF-5E1FA83CCD50}" type="sibTrans" cxnId="{173A100F-44C0-4D71-A305-71D516136209}">
      <dgm:prSet/>
      <dgm:spPr/>
      <dgm:t>
        <a:bodyPr/>
        <a:lstStyle/>
        <a:p>
          <a:endParaRPr lang="en-US"/>
        </a:p>
      </dgm:t>
    </dgm:pt>
    <dgm:pt modelId="{0F529BC8-318C-4700-93FD-FEAEAAF4DEFE}">
      <dgm:prSet/>
      <dgm:spPr/>
      <dgm:t>
        <a:bodyPr/>
        <a:lstStyle/>
        <a:p>
          <a:r>
            <a:rPr lang="en-US"/>
            <a:t>Better Projection Rebuilding</a:t>
          </a:r>
        </a:p>
      </dgm:t>
    </dgm:pt>
    <dgm:pt modelId="{FFDD7C0E-18C1-45B4-A262-F69EE51B1EC4}" type="parTrans" cxnId="{D2CBBF04-4DA2-4843-A303-5D9B29258DA8}">
      <dgm:prSet/>
      <dgm:spPr/>
      <dgm:t>
        <a:bodyPr/>
        <a:lstStyle/>
        <a:p>
          <a:endParaRPr lang="en-US"/>
        </a:p>
      </dgm:t>
    </dgm:pt>
    <dgm:pt modelId="{7331082F-9BB3-4E83-9501-8B9FA759F018}" type="sibTrans" cxnId="{D2CBBF04-4DA2-4843-A303-5D9B29258DA8}">
      <dgm:prSet/>
      <dgm:spPr/>
      <dgm:t>
        <a:bodyPr/>
        <a:lstStyle/>
        <a:p>
          <a:endParaRPr lang="en-US"/>
        </a:p>
      </dgm:t>
    </dgm:pt>
    <dgm:pt modelId="{1BF84D52-AB01-DD4D-A12E-E6971C3799C4}" type="pres">
      <dgm:prSet presAssocID="{28FFDDA1-0B5F-41F4-8DBB-E8E3BEFE51B2}" presName="diagram" presStyleCnt="0">
        <dgm:presLayoutVars>
          <dgm:dir/>
          <dgm:resizeHandles val="exact"/>
        </dgm:presLayoutVars>
      </dgm:prSet>
      <dgm:spPr/>
    </dgm:pt>
    <dgm:pt modelId="{54009283-54AE-424A-B1ED-3643C589C8E1}" type="pres">
      <dgm:prSet presAssocID="{73C95A44-8A9F-4D13-A02F-EC9C8EE90949}" presName="node" presStyleLbl="node1" presStyleIdx="0" presStyleCnt="7">
        <dgm:presLayoutVars>
          <dgm:bulletEnabled val="1"/>
        </dgm:presLayoutVars>
      </dgm:prSet>
      <dgm:spPr/>
    </dgm:pt>
    <dgm:pt modelId="{41F24EDE-2491-6D45-801A-4EC95142B565}" type="pres">
      <dgm:prSet presAssocID="{E941E68C-F865-4EE8-9AE2-CE1B5BDDBD82}" presName="sibTrans" presStyleCnt="0"/>
      <dgm:spPr/>
    </dgm:pt>
    <dgm:pt modelId="{6119AE47-2E08-944D-B4B4-3D81749A0A04}" type="pres">
      <dgm:prSet presAssocID="{81159338-7BE1-4EE4-B100-C7882B49BF13}" presName="node" presStyleLbl="node1" presStyleIdx="1" presStyleCnt="7">
        <dgm:presLayoutVars>
          <dgm:bulletEnabled val="1"/>
        </dgm:presLayoutVars>
      </dgm:prSet>
      <dgm:spPr/>
    </dgm:pt>
    <dgm:pt modelId="{4F492C44-B647-8645-BB5F-42C8C078EBC1}" type="pres">
      <dgm:prSet presAssocID="{05751630-1CA8-4587-A75F-23367C8CC05D}" presName="sibTrans" presStyleCnt="0"/>
      <dgm:spPr/>
    </dgm:pt>
    <dgm:pt modelId="{3FC2C271-294A-A04D-9143-93DAE82F2589}" type="pres">
      <dgm:prSet presAssocID="{03C9B312-95CF-411F-85B0-E455EAA65118}" presName="node" presStyleLbl="node1" presStyleIdx="2" presStyleCnt="7">
        <dgm:presLayoutVars>
          <dgm:bulletEnabled val="1"/>
        </dgm:presLayoutVars>
      </dgm:prSet>
      <dgm:spPr/>
    </dgm:pt>
    <dgm:pt modelId="{C60B25B4-640F-844F-B949-7DBC18C30635}" type="pres">
      <dgm:prSet presAssocID="{0EDA8461-3EB7-45CE-9D7D-4A9992D742D4}" presName="sibTrans" presStyleCnt="0"/>
      <dgm:spPr/>
    </dgm:pt>
    <dgm:pt modelId="{B4CAAC6A-8EF8-6D48-97A1-76EB03D4C1EC}" type="pres">
      <dgm:prSet presAssocID="{319211D3-2E21-474D-90D8-BC932F0714D2}" presName="node" presStyleLbl="node1" presStyleIdx="3" presStyleCnt="7">
        <dgm:presLayoutVars>
          <dgm:bulletEnabled val="1"/>
        </dgm:presLayoutVars>
      </dgm:prSet>
      <dgm:spPr/>
    </dgm:pt>
    <dgm:pt modelId="{E0C1BE65-EDA0-6446-9249-D07159C2D99B}" type="pres">
      <dgm:prSet presAssocID="{C551C522-EDAC-429B-928C-B948E3A9F990}" presName="sibTrans" presStyleCnt="0"/>
      <dgm:spPr/>
    </dgm:pt>
    <dgm:pt modelId="{73828DDF-BD05-7547-83FB-42274D01F00D}" type="pres">
      <dgm:prSet presAssocID="{E61DA0D5-CAD3-45F5-BCE6-96327F5370C2}" presName="node" presStyleLbl="node1" presStyleIdx="4" presStyleCnt="7">
        <dgm:presLayoutVars>
          <dgm:bulletEnabled val="1"/>
        </dgm:presLayoutVars>
      </dgm:prSet>
      <dgm:spPr/>
    </dgm:pt>
    <dgm:pt modelId="{5CDFE3EA-DB18-7946-961C-2A5171F1933F}" type="pres">
      <dgm:prSet presAssocID="{6588D215-3382-4B45-AD33-312B7CD561F3}" presName="sibTrans" presStyleCnt="0"/>
      <dgm:spPr/>
    </dgm:pt>
    <dgm:pt modelId="{810D8690-94C0-D640-9D5F-F29F4EB46A02}" type="pres">
      <dgm:prSet presAssocID="{B23F5398-8744-419E-8C7D-32FA97079667}" presName="node" presStyleLbl="node1" presStyleIdx="5" presStyleCnt="7">
        <dgm:presLayoutVars>
          <dgm:bulletEnabled val="1"/>
        </dgm:presLayoutVars>
      </dgm:prSet>
      <dgm:spPr/>
    </dgm:pt>
    <dgm:pt modelId="{0BB6782D-E703-B64A-BEA9-4F1E11C28457}" type="pres">
      <dgm:prSet presAssocID="{2CB1C02B-11F2-4889-97FF-5E1FA83CCD50}" presName="sibTrans" presStyleCnt="0"/>
      <dgm:spPr/>
    </dgm:pt>
    <dgm:pt modelId="{79132EE9-054F-474A-8296-75CEE2289DFF}" type="pres">
      <dgm:prSet presAssocID="{0F529BC8-318C-4700-93FD-FEAEAAF4DEFE}" presName="node" presStyleLbl="node1" presStyleIdx="6" presStyleCnt="7">
        <dgm:presLayoutVars>
          <dgm:bulletEnabled val="1"/>
        </dgm:presLayoutVars>
      </dgm:prSet>
      <dgm:spPr/>
    </dgm:pt>
  </dgm:ptLst>
  <dgm:cxnLst>
    <dgm:cxn modelId="{6DBC0502-FD2B-4A45-A109-6DB14DCB103B}" srcId="{28FFDDA1-0B5F-41F4-8DBB-E8E3BEFE51B2}" destId="{73C95A44-8A9F-4D13-A02F-EC9C8EE90949}" srcOrd="0" destOrd="0" parTransId="{EC5CD8BE-8206-4E5A-85A5-53B4C4B9F723}" sibTransId="{E941E68C-F865-4EE8-9AE2-CE1B5BDDBD82}"/>
    <dgm:cxn modelId="{D2CBBF04-4DA2-4843-A303-5D9B29258DA8}" srcId="{28FFDDA1-0B5F-41F4-8DBB-E8E3BEFE51B2}" destId="{0F529BC8-318C-4700-93FD-FEAEAAF4DEFE}" srcOrd="6" destOrd="0" parTransId="{FFDD7C0E-18C1-45B4-A262-F69EE51B1EC4}" sibTransId="{7331082F-9BB3-4E83-9501-8B9FA759F018}"/>
    <dgm:cxn modelId="{173A100F-44C0-4D71-A305-71D516136209}" srcId="{28FFDDA1-0B5F-41F4-8DBB-E8E3BEFE51B2}" destId="{B23F5398-8744-419E-8C7D-32FA97079667}" srcOrd="5" destOrd="0" parTransId="{0CB13601-941C-4E45-B01E-F4454635278F}" sibTransId="{2CB1C02B-11F2-4889-97FF-5E1FA83CCD50}"/>
    <dgm:cxn modelId="{2DBCF912-78D3-4020-9968-8C286DE0C722}" srcId="{28FFDDA1-0B5F-41F4-8DBB-E8E3BEFE51B2}" destId="{81159338-7BE1-4EE4-B100-C7882B49BF13}" srcOrd="1" destOrd="0" parTransId="{FB5D0589-141C-46C2-AB46-B36338C501D8}" sibTransId="{05751630-1CA8-4587-A75F-23367C8CC05D}"/>
    <dgm:cxn modelId="{2C336E15-A0C6-456E-A808-D09030192557}" srcId="{28FFDDA1-0B5F-41F4-8DBB-E8E3BEFE51B2}" destId="{319211D3-2E21-474D-90D8-BC932F0714D2}" srcOrd="3" destOrd="0" parTransId="{C6DE7671-84CF-452E-BAB7-6C3A3D420940}" sibTransId="{C551C522-EDAC-429B-928C-B948E3A9F990}"/>
    <dgm:cxn modelId="{02D7E015-DE39-C64A-BE4F-579C6C183DFB}" type="presOf" srcId="{28FFDDA1-0B5F-41F4-8DBB-E8E3BEFE51B2}" destId="{1BF84D52-AB01-DD4D-A12E-E6971C3799C4}" srcOrd="0" destOrd="0" presId="urn:microsoft.com/office/officeart/2005/8/layout/default"/>
    <dgm:cxn modelId="{2382EB2A-765B-5744-B505-E6E569D77065}" type="presOf" srcId="{E61DA0D5-CAD3-45F5-BCE6-96327F5370C2}" destId="{73828DDF-BD05-7547-83FB-42274D01F00D}" srcOrd="0" destOrd="0" presId="urn:microsoft.com/office/officeart/2005/8/layout/default"/>
    <dgm:cxn modelId="{5C36A77C-A63E-0840-8C95-873C121E9C98}" type="presOf" srcId="{81159338-7BE1-4EE4-B100-C7882B49BF13}" destId="{6119AE47-2E08-944D-B4B4-3D81749A0A04}" srcOrd="0" destOrd="0" presId="urn:microsoft.com/office/officeart/2005/8/layout/default"/>
    <dgm:cxn modelId="{4568EC8A-D87C-47E9-96BF-43C8322FCEA4}" srcId="{28FFDDA1-0B5F-41F4-8DBB-E8E3BEFE51B2}" destId="{03C9B312-95CF-411F-85B0-E455EAA65118}" srcOrd="2" destOrd="0" parTransId="{D3BBD4AF-DA1A-4626-A6E3-E9250DE44032}" sibTransId="{0EDA8461-3EB7-45CE-9D7D-4A9992D742D4}"/>
    <dgm:cxn modelId="{E700629C-4F12-9847-ADF4-649A3D34DD68}" type="presOf" srcId="{319211D3-2E21-474D-90D8-BC932F0714D2}" destId="{B4CAAC6A-8EF8-6D48-97A1-76EB03D4C1EC}" srcOrd="0" destOrd="0" presId="urn:microsoft.com/office/officeart/2005/8/layout/default"/>
    <dgm:cxn modelId="{DB5432BD-F090-244F-8030-BD799C503361}" type="presOf" srcId="{0F529BC8-318C-4700-93FD-FEAEAAF4DEFE}" destId="{79132EE9-054F-474A-8296-75CEE2289DFF}" srcOrd="0" destOrd="0" presId="urn:microsoft.com/office/officeart/2005/8/layout/default"/>
    <dgm:cxn modelId="{83647AC1-DBFC-40DF-AFB4-14328C68E73E}" srcId="{28FFDDA1-0B5F-41F4-8DBB-E8E3BEFE51B2}" destId="{E61DA0D5-CAD3-45F5-BCE6-96327F5370C2}" srcOrd="4" destOrd="0" parTransId="{AB9C2E8F-EDD5-42B5-92BD-B99975EA93A0}" sibTransId="{6588D215-3382-4B45-AD33-312B7CD561F3}"/>
    <dgm:cxn modelId="{0D85FBEB-ACC4-3A47-B869-65145CBF9DB7}" type="presOf" srcId="{B23F5398-8744-419E-8C7D-32FA97079667}" destId="{810D8690-94C0-D640-9D5F-F29F4EB46A02}" srcOrd="0" destOrd="0" presId="urn:microsoft.com/office/officeart/2005/8/layout/default"/>
    <dgm:cxn modelId="{ACCD3BED-1E7B-724A-B465-0BE046BE2EDA}" type="presOf" srcId="{73C95A44-8A9F-4D13-A02F-EC9C8EE90949}" destId="{54009283-54AE-424A-B1ED-3643C589C8E1}" srcOrd="0" destOrd="0" presId="urn:microsoft.com/office/officeart/2005/8/layout/default"/>
    <dgm:cxn modelId="{ACBAB0F4-42E2-F64D-85F3-A3F07161875E}" type="presOf" srcId="{03C9B312-95CF-411F-85B0-E455EAA65118}" destId="{3FC2C271-294A-A04D-9143-93DAE82F2589}" srcOrd="0" destOrd="0" presId="urn:microsoft.com/office/officeart/2005/8/layout/default"/>
    <dgm:cxn modelId="{29E0B973-A7AF-6E4C-A0D1-7B74EAE744BA}" type="presParOf" srcId="{1BF84D52-AB01-DD4D-A12E-E6971C3799C4}" destId="{54009283-54AE-424A-B1ED-3643C589C8E1}" srcOrd="0" destOrd="0" presId="urn:microsoft.com/office/officeart/2005/8/layout/default"/>
    <dgm:cxn modelId="{5AF9BA95-058F-4941-9C88-748E64AE23F1}" type="presParOf" srcId="{1BF84D52-AB01-DD4D-A12E-E6971C3799C4}" destId="{41F24EDE-2491-6D45-801A-4EC95142B565}" srcOrd="1" destOrd="0" presId="urn:microsoft.com/office/officeart/2005/8/layout/default"/>
    <dgm:cxn modelId="{EBB6F3D0-E491-8444-9C81-34B1FDE91342}" type="presParOf" srcId="{1BF84D52-AB01-DD4D-A12E-E6971C3799C4}" destId="{6119AE47-2E08-944D-B4B4-3D81749A0A04}" srcOrd="2" destOrd="0" presId="urn:microsoft.com/office/officeart/2005/8/layout/default"/>
    <dgm:cxn modelId="{9A51E12A-C327-C14D-905D-4AA2DD27ADFF}" type="presParOf" srcId="{1BF84D52-AB01-DD4D-A12E-E6971C3799C4}" destId="{4F492C44-B647-8645-BB5F-42C8C078EBC1}" srcOrd="3" destOrd="0" presId="urn:microsoft.com/office/officeart/2005/8/layout/default"/>
    <dgm:cxn modelId="{D9C2B208-D61E-074E-A424-848702860A05}" type="presParOf" srcId="{1BF84D52-AB01-DD4D-A12E-E6971C3799C4}" destId="{3FC2C271-294A-A04D-9143-93DAE82F2589}" srcOrd="4" destOrd="0" presId="urn:microsoft.com/office/officeart/2005/8/layout/default"/>
    <dgm:cxn modelId="{60A0D41A-6D26-AA47-84FB-D2CB488F319D}" type="presParOf" srcId="{1BF84D52-AB01-DD4D-A12E-E6971C3799C4}" destId="{C60B25B4-640F-844F-B949-7DBC18C30635}" srcOrd="5" destOrd="0" presId="urn:microsoft.com/office/officeart/2005/8/layout/default"/>
    <dgm:cxn modelId="{A588B26C-840E-4F4A-87FF-0E065B55351E}" type="presParOf" srcId="{1BF84D52-AB01-DD4D-A12E-E6971C3799C4}" destId="{B4CAAC6A-8EF8-6D48-97A1-76EB03D4C1EC}" srcOrd="6" destOrd="0" presId="urn:microsoft.com/office/officeart/2005/8/layout/default"/>
    <dgm:cxn modelId="{C9EED99E-69C2-3B4E-880A-3CCD647CD2F2}" type="presParOf" srcId="{1BF84D52-AB01-DD4D-A12E-E6971C3799C4}" destId="{E0C1BE65-EDA0-6446-9249-D07159C2D99B}" srcOrd="7" destOrd="0" presId="urn:microsoft.com/office/officeart/2005/8/layout/default"/>
    <dgm:cxn modelId="{7C706A0F-3F23-4C46-A2CF-32F23D903C9E}" type="presParOf" srcId="{1BF84D52-AB01-DD4D-A12E-E6971C3799C4}" destId="{73828DDF-BD05-7547-83FB-42274D01F00D}" srcOrd="8" destOrd="0" presId="urn:microsoft.com/office/officeart/2005/8/layout/default"/>
    <dgm:cxn modelId="{7A1F059C-4CD8-C845-81B5-ACC87C408DFC}" type="presParOf" srcId="{1BF84D52-AB01-DD4D-A12E-E6971C3799C4}" destId="{5CDFE3EA-DB18-7946-961C-2A5171F1933F}" srcOrd="9" destOrd="0" presId="urn:microsoft.com/office/officeart/2005/8/layout/default"/>
    <dgm:cxn modelId="{D115CE4A-DD85-3946-B51C-AE493A530A69}" type="presParOf" srcId="{1BF84D52-AB01-DD4D-A12E-E6971C3799C4}" destId="{810D8690-94C0-D640-9D5F-F29F4EB46A02}" srcOrd="10" destOrd="0" presId="urn:microsoft.com/office/officeart/2005/8/layout/default"/>
    <dgm:cxn modelId="{0FD3CF88-4144-4749-A645-0D37EB6E85CE}" type="presParOf" srcId="{1BF84D52-AB01-DD4D-A12E-E6971C3799C4}" destId="{0BB6782D-E703-B64A-BEA9-4F1E11C28457}" srcOrd="11" destOrd="0" presId="urn:microsoft.com/office/officeart/2005/8/layout/default"/>
    <dgm:cxn modelId="{BA701F1B-25BE-F844-9C3B-EC56B9541753}" type="presParOf" srcId="{1BF84D52-AB01-DD4D-A12E-E6971C3799C4}" destId="{79132EE9-054F-474A-8296-75CEE2289DF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542F0-AC85-BF4D-B644-6ACBB9EC762A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Identity Map</a:t>
          </a:r>
        </a:p>
      </dsp:txBody>
      <dsp:txXfrm>
        <a:off x="582645" y="1178"/>
        <a:ext cx="2174490" cy="1304694"/>
      </dsp:txXfrm>
    </dsp:sp>
    <dsp:sp modelId="{95465B36-CE3F-6C45-AD5F-9FE2D23AD066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Partial Document Updates</a:t>
          </a:r>
        </a:p>
      </dsp:txBody>
      <dsp:txXfrm>
        <a:off x="2974584" y="1178"/>
        <a:ext cx="2174490" cy="1304694"/>
      </dsp:txXfrm>
    </dsp:sp>
    <dsp:sp modelId="{EAD7989F-3884-0C4D-AF36-B93AF4358009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Javascript Transformations</a:t>
          </a:r>
        </a:p>
      </dsp:txBody>
      <dsp:txXfrm>
        <a:off x="5366524" y="1178"/>
        <a:ext cx="2174490" cy="1304694"/>
      </dsp:txXfrm>
    </dsp:sp>
    <dsp:sp modelId="{D7BA05FB-5AB1-454C-BBDA-6CEAE2ACD217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Query for Json</a:t>
          </a:r>
        </a:p>
      </dsp:txBody>
      <dsp:txXfrm>
        <a:off x="7758464" y="1178"/>
        <a:ext cx="2174490" cy="1304694"/>
      </dsp:txXfrm>
    </dsp:sp>
    <dsp:sp modelId="{61850716-578C-8A4A-B91E-7283171923CF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Batch Querying</a:t>
          </a:r>
        </a:p>
      </dsp:txBody>
      <dsp:txXfrm>
        <a:off x="582645" y="1523321"/>
        <a:ext cx="2174490" cy="1304694"/>
      </dsp:txXfrm>
    </dsp:sp>
    <dsp:sp modelId="{7E88F81D-0E6B-FE4B-8673-8713029489D1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Optimistic Concurrency</a:t>
          </a:r>
        </a:p>
      </dsp:txBody>
      <dsp:txXfrm>
        <a:off x="2974584" y="1523321"/>
        <a:ext cx="2174490" cy="1304694"/>
      </dsp:txXfrm>
    </dsp:sp>
    <dsp:sp modelId="{6042754B-D22E-D942-AD44-177A53B8CA27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Document Hierarchies</a:t>
          </a:r>
        </a:p>
      </dsp:txBody>
      <dsp:txXfrm>
        <a:off x="5366524" y="1523321"/>
        <a:ext cx="2174490" cy="1304694"/>
      </dsp:txXfrm>
    </dsp:sp>
    <dsp:sp modelId="{F8A6244B-BAD7-164A-8473-99533EE7B0BF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Soft Deletes</a:t>
          </a:r>
        </a:p>
      </dsp:txBody>
      <dsp:txXfrm>
        <a:off x="7758464" y="1523321"/>
        <a:ext cx="2174490" cy="1304694"/>
      </dsp:txXfrm>
    </dsp:sp>
    <dsp:sp modelId="{ACBCCED6-A8D4-004C-99CA-BA3C5AB9C51B}">
      <dsp:nvSpPr>
        <dsp:cNvPr id="0" name=""/>
        <dsp:cNvSpPr/>
      </dsp:nvSpPr>
      <dsp:spPr>
        <a:xfrm>
          <a:off x="582645" y="3045465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Multi-Tenancy</a:t>
          </a:r>
        </a:p>
      </dsp:txBody>
      <dsp:txXfrm>
        <a:off x="582645" y="3045465"/>
        <a:ext cx="2174490" cy="1304694"/>
      </dsp:txXfrm>
    </dsp:sp>
    <dsp:sp modelId="{23ECE7FC-6E5D-E74B-8F62-4CDB966360BE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Query Diagnostics</a:t>
          </a:r>
        </a:p>
      </dsp:txBody>
      <dsp:txXfrm>
        <a:off x="2974584" y="3045465"/>
        <a:ext cx="2174490" cy="1304694"/>
      </dsp:txXfrm>
    </dsp:sp>
    <dsp:sp modelId="{276D0E37-B59F-084C-81E6-16214D798AA9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Extensible Logging</a:t>
          </a:r>
        </a:p>
      </dsp:txBody>
      <dsp:txXfrm>
        <a:off x="5366524" y="3045465"/>
        <a:ext cx="2174490" cy="1304694"/>
      </dsp:txXfrm>
    </dsp:sp>
    <dsp:sp modelId="{C618E3DE-46DD-574F-B766-FDA10385EBED}">
      <dsp:nvSpPr>
        <dsp:cNvPr id="0" name=""/>
        <dsp:cNvSpPr/>
      </dsp:nvSpPr>
      <dsp:spPr>
        <a:xfrm>
          <a:off x="7758464" y="3045465"/>
          <a:ext cx="2174490" cy="13046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Session Listeners</a:t>
          </a:r>
        </a:p>
      </dsp:txBody>
      <dsp:txXfrm>
        <a:off x="7758464" y="3045465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09283-54AE-424A-B1ED-3643C589C8E1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Event Store Overhaul</a:t>
          </a:r>
        </a:p>
      </dsp:txBody>
      <dsp:txXfrm>
        <a:off x="3080" y="587032"/>
        <a:ext cx="2444055" cy="1466433"/>
      </dsp:txXfrm>
    </dsp:sp>
    <dsp:sp modelId="{6119AE47-2E08-944D-B4B4-3D81749A0A04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Scaling &amp; Sharding</a:t>
          </a:r>
        </a:p>
      </dsp:txBody>
      <dsp:txXfrm>
        <a:off x="2691541" y="587032"/>
        <a:ext cx="2444055" cy="1466433"/>
      </dsp:txXfrm>
    </dsp:sp>
    <dsp:sp modelId="{3FC2C271-294A-A04D-9143-93DAE82F2589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More Flexible Projections</a:t>
          </a:r>
        </a:p>
      </dsp:txBody>
      <dsp:txXfrm>
        <a:off x="5380002" y="587032"/>
        <a:ext cx="2444055" cy="1466433"/>
      </dsp:txXfrm>
    </dsp:sp>
    <dsp:sp modelId="{B4CAAC6A-8EF8-6D48-97A1-76EB03D4C1EC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Async Projector Improvements</a:t>
          </a:r>
        </a:p>
      </dsp:txBody>
      <dsp:txXfrm>
        <a:off x="8068463" y="587032"/>
        <a:ext cx="2444055" cy="1466433"/>
      </dsp:txXfrm>
    </dsp:sp>
    <dsp:sp modelId="{73828DDF-BD05-7547-83FB-42274D01F00D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Cloud-Friendly</a:t>
          </a:r>
        </a:p>
      </dsp:txBody>
      <dsp:txXfrm>
        <a:off x="1347311" y="2297871"/>
        <a:ext cx="2444055" cy="1466433"/>
      </dsp:txXfrm>
    </dsp:sp>
    <dsp:sp modelId="{810D8690-94C0-D640-9D5F-F29F4EB46A02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Event Metadata</a:t>
          </a:r>
        </a:p>
      </dsp:txBody>
      <dsp:txXfrm>
        <a:off x="4035772" y="2297871"/>
        <a:ext cx="2444055" cy="1466433"/>
      </dsp:txXfrm>
    </dsp:sp>
    <dsp:sp modelId="{79132EE9-054F-474A-8296-75CEE2289DFF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Better Projection Rebuilding</a:t>
          </a:r>
        </a:p>
      </dsp:txBody>
      <dsp:txXfrm>
        <a:off x="672423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37411-5A5D-1A4D-BB2B-E43C065CA1FB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89966-88F0-B14B-B9AA-BADAC459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9966-88F0-B14B-B9AA-BADAC4591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1.) Start a Docker image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up -d</a:t>
            </a:r>
            <a:endParaRPr lang="en-US" dirty="0"/>
          </a:p>
          <a:p>
            <a:r>
              <a:rPr lang="en-US" dirty="0"/>
              <a:t>2.) Go to </a:t>
            </a:r>
            <a:r>
              <a:rPr lang="en-US" dirty="0" err="1"/>
              <a:t>StartUp</a:t>
            </a:r>
            <a:r>
              <a:rPr lang="en-US" dirty="0"/>
              <a:t>, show simplest possible usage</a:t>
            </a:r>
          </a:p>
          <a:p>
            <a:r>
              <a:rPr lang="en-US" dirty="0"/>
              <a:t>3.)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2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Calculator</a:t>
            </a:r>
            <a:r>
              <a:rPr lang="en-US" baseline="0" dirty="0"/>
              <a:t>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9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B65F5-14DE-9B42-9FB3-5E6B185513A9}"/>
              </a:ext>
            </a:extLst>
          </p:cNvPr>
          <p:cNvSpPr/>
          <p:nvPr userDrawn="1"/>
        </p:nvSpPr>
        <p:spPr>
          <a:xfrm>
            <a:off x="0" y="0"/>
            <a:ext cx="12192000" cy="6026046"/>
          </a:xfrm>
          <a:prstGeom prst="rect">
            <a:avLst/>
          </a:prstGeom>
          <a:solidFill>
            <a:srgbClr val="216B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8ECC8-AC10-0249-B435-2CE1241202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253DC-D8F6-8A49-A478-D200C0BC1768}"/>
              </a:ext>
            </a:extLst>
          </p:cNvPr>
          <p:cNvSpPr/>
          <p:nvPr userDrawn="1"/>
        </p:nvSpPr>
        <p:spPr>
          <a:xfrm>
            <a:off x="0" y="5842416"/>
            <a:ext cx="12192000" cy="101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E6221-361D-2E46-A5A8-75E02F7F0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1">
                <a:solidFill>
                  <a:schemeClr val="bg1"/>
                </a:solidFill>
                <a:latin typeface="Avenir Medium Oblique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Presentation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0C387-62AD-8542-A3AD-1E49F690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3049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CB305D-C2C8-5341-966B-BF54B8CA80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700" y="6118121"/>
            <a:ext cx="2743200" cy="365125"/>
          </a:xfrm>
        </p:spPr>
        <p:txBody>
          <a:bodyPr anchor="ctr">
            <a:noAutofit/>
          </a:bodyPr>
          <a:lstStyle>
            <a:lvl1pPr algn="ctr">
              <a:defRPr sz="1200" b="0" i="0">
                <a:latin typeface="Avenir Roman" panose="02000503020000020003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195AB-AEEE-5A45-867F-DBA47D5F2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651" y="5773263"/>
            <a:ext cx="3561349" cy="11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1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B0B-DB32-2549-8DB5-5E540073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5608-A102-E44C-A96D-C0D901BD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E804EF-6D31-0344-A0B3-D94E949F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43389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B0B-DB32-2549-8DB5-5E540073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5608-A102-E44C-A96D-C0D901BD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792"/>
            <a:ext cx="10515600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E804EF-6D31-0344-A0B3-D94E949F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197166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79F0-A76A-C242-9EF3-B43105A4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E61DB1-7213-1C48-93BD-666634CB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109779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4E1E-8ADC-BE4C-952E-6EFE333C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47F-0D17-0B4E-8DB8-6455476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572F-F260-8A41-8AAB-B9E68AC59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3pPr marL="346075" indent="-285750">
              <a:buFont typeface="Arial" panose="020B0604020202020204" pitchFamily="34" charset="0"/>
              <a:buChar char="•"/>
              <a:defRPr sz="1600"/>
            </a:lvl3pPr>
          </a:lstStyle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83E91-5977-394F-AB24-DB46763BE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3B3C4-CCA0-B142-982D-22AAD29E8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3pPr>
              <a:defRPr sz="1600"/>
            </a:lvl3pPr>
          </a:lstStyle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9A752C-E0C9-044C-9EBA-3F49A19FE8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887330"/>
              </p:ext>
            </p:extLst>
          </p:nvPr>
        </p:nvGraphicFramePr>
        <p:xfrm>
          <a:off x="1151835" y="2720245"/>
          <a:ext cx="4533692" cy="132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846">
                  <a:extLst>
                    <a:ext uri="{9D8B030D-6E8A-4147-A177-3AD203B41FA5}">
                      <a16:colId xmlns:a16="http://schemas.microsoft.com/office/drawing/2014/main" val="423784163"/>
                    </a:ext>
                  </a:extLst>
                </a:gridCol>
                <a:gridCol w="2266846">
                  <a:extLst>
                    <a:ext uri="{9D8B030D-6E8A-4147-A177-3AD203B41FA5}">
                      <a16:colId xmlns:a16="http://schemas.microsoft.com/office/drawing/2014/main" val="1207265160"/>
                    </a:ext>
                  </a:extLst>
                </a:gridCol>
              </a:tblGrid>
              <a:tr h="345490"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82368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187297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105089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028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00ACE7-DFE7-8842-BB78-A4DDB9A6ECD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59941586"/>
              </p:ext>
            </p:extLst>
          </p:nvPr>
        </p:nvGraphicFramePr>
        <p:xfrm>
          <a:off x="6496948" y="2723006"/>
          <a:ext cx="453369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846">
                  <a:extLst>
                    <a:ext uri="{9D8B030D-6E8A-4147-A177-3AD203B41FA5}">
                      <a16:colId xmlns:a16="http://schemas.microsoft.com/office/drawing/2014/main" val="2593346221"/>
                    </a:ext>
                  </a:extLst>
                </a:gridCol>
                <a:gridCol w="2266846">
                  <a:extLst>
                    <a:ext uri="{9D8B030D-6E8A-4147-A177-3AD203B41FA5}">
                      <a16:colId xmlns:a16="http://schemas.microsoft.com/office/drawing/2014/main" val="1554167397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48343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6096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725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212685"/>
                  </a:ext>
                </a:extLst>
              </a:tr>
            </a:tbl>
          </a:graphicData>
        </a:graphic>
      </p:graphicFrame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0E6B7B8-C222-D740-95F6-85DFCF09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45194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771D-C6BB-8B42-8418-E4D2208F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0874-9C56-2C4A-9664-167F449DE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2684"/>
            <a:ext cx="5181600" cy="435133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CD525-4C39-2245-886A-20B9AFAE0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3893"/>
            <a:ext cx="5181600" cy="435133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57D6A6-EAB6-1A4D-9656-EE0F2EA4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9E3256-ED6A-E24A-9029-559C3A70AE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5078800"/>
              </p:ext>
            </p:extLst>
          </p:nvPr>
        </p:nvGraphicFramePr>
        <p:xfrm>
          <a:off x="1300480" y="2209800"/>
          <a:ext cx="4051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04">
                  <a:extLst>
                    <a:ext uri="{9D8B030D-6E8A-4147-A177-3AD203B41FA5}">
                      <a16:colId xmlns:a16="http://schemas.microsoft.com/office/drawing/2014/main" val="1521683391"/>
                    </a:ext>
                  </a:extLst>
                </a:gridCol>
                <a:gridCol w="2025904">
                  <a:extLst>
                    <a:ext uri="{9D8B030D-6E8A-4147-A177-3AD203B41FA5}">
                      <a16:colId xmlns:a16="http://schemas.microsoft.com/office/drawing/2014/main" val="3547456241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092515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34708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157492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43259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34543-BEE7-2E46-802B-A10AF2618B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66434280"/>
              </p:ext>
            </p:extLst>
          </p:nvPr>
        </p:nvGraphicFramePr>
        <p:xfrm>
          <a:off x="6737096" y="2209800"/>
          <a:ext cx="4051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04">
                  <a:extLst>
                    <a:ext uri="{9D8B030D-6E8A-4147-A177-3AD203B41FA5}">
                      <a16:colId xmlns:a16="http://schemas.microsoft.com/office/drawing/2014/main" val="3583234858"/>
                    </a:ext>
                  </a:extLst>
                </a:gridCol>
                <a:gridCol w="2025904">
                  <a:extLst>
                    <a:ext uri="{9D8B030D-6E8A-4147-A177-3AD203B41FA5}">
                      <a16:colId xmlns:a16="http://schemas.microsoft.com/office/drawing/2014/main" val="20007557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5956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9148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0430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5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8F305-B5B5-8D4E-8BAE-56B98C90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7BF6B-B8CF-984C-94D4-DCEA772B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BB022-E35C-BF44-AC3B-DDFBB922C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CFB49-980D-E040-8B9E-DB2CE5E3E44B}"/>
              </a:ext>
            </a:extLst>
          </p:cNvPr>
          <p:cNvSpPr/>
          <p:nvPr userDrawn="1"/>
        </p:nvSpPr>
        <p:spPr>
          <a:xfrm>
            <a:off x="0" y="0"/>
            <a:ext cx="154546" cy="6176963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EB3A59-A108-7B4F-BD4B-664F926BC522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E626FA-652D-B142-9E9D-9CC978C8E46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109391" y="6176963"/>
            <a:ext cx="2244409" cy="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3" r:id="rId5"/>
    <p:sldLayoutId id="2147483652" r:id="rId6"/>
    <p:sldLayoutId id="2147483655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216BB3"/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Avenir Heavy" panose="02000503020000020003" pitchFamily="2" charset="0"/>
          <a:ea typeface="+mn-ea"/>
          <a:cs typeface="+mn-cs"/>
        </a:defRPr>
      </a:lvl1pPr>
      <a:lvl2pPr marL="288925" indent="-277813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tabLst/>
        <a:defRPr sz="1800" b="0" i="0" kern="1200">
          <a:solidFill>
            <a:schemeClr val="tx1">
              <a:lumMod val="85000"/>
              <a:lumOff val="15000"/>
            </a:schemeClr>
          </a:solidFill>
          <a:latin typeface="Avenir Medium" panose="02000503020000020003" pitchFamily="2" charset="0"/>
          <a:ea typeface="+mn-ea"/>
          <a:cs typeface="+mn-cs"/>
        </a:defRPr>
      </a:lvl2pPr>
      <a:lvl3pPr marL="288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rgbClr val="2EB7D4"/>
          </a:solidFill>
          <a:latin typeface="Avenir Medium" panose="02000503020000020003" pitchFamily="2" charset="0"/>
          <a:ea typeface="+mn-ea"/>
          <a:cs typeface="+mn-cs"/>
        </a:defRPr>
      </a:lvl3pPr>
      <a:lvl4pPr marL="1608138" indent="-236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eremydmill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endb.io/" TargetMode="External"/><Relationship Id="rId3" Type="http://schemas.openxmlformats.org/officeDocument/2006/relationships/hyperlink" Target="https://github.com/jeremydmiller" TargetMode="External"/><Relationship Id="rId7" Type="http://schemas.openxmlformats.org/officeDocument/2006/relationships/hyperlink" Target="https://gitter.im/JasperFx/mart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kokko" TargetMode="External"/><Relationship Id="rId5" Type="http://schemas.openxmlformats.org/officeDocument/2006/relationships/hyperlink" Target="https://github.com/oskardudycz" TargetMode="External"/><Relationship Id="rId10" Type="http://schemas.openxmlformats.org/officeDocument/2006/relationships/image" Target="../media/image5.tiff"/><Relationship Id="rId4" Type="http://schemas.openxmlformats.org/officeDocument/2006/relationships/hyperlink" Target="https://github.com/mysticmind" TargetMode="External"/><Relationship Id="rId9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FF1F2-6983-6E45-93B6-71EDB386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24497"/>
            <a:ext cx="9474200" cy="318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37A8B-2B05-D94B-A565-5C30206B5B08}"/>
              </a:ext>
            </a:extLst>
          </p:cNvPr>
          <p:cNvSpPr txBox="1"/>
          <p:nvPr/>
        </p:nvSpPr>
        <p:spPr>
          <a:xfrm>
            <a:off x="1624932" y="4497928"/>
            <a:ext cx="920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Avenir Book" panose="02000503020000020003" pitchFamily="2" charset="0"/>
              </a:rPr>
              <a:t>PostgreSQL backed Document Db and Event Store for </a:t>
            </a:r>
            <a:r>
              <a:rPr lang="en-US" sz="3600" b="1" dirty="0" err="1">
                <a:solidFill>
                  <a:schemeClr val="accent1"/>
                </a:solidFill>
                <a:latin typeface="Avenir Book" panose="02000503020000020003" pitchFamily="2" charset="0"/>
              </a:rPr>
              <a:t>.Net</a:t>
            </a:r>
            <a:r>
              <a:rPr lang="en-US" sz="3600" b="1" dirty="0">
                <a:solidFill>
                  <a:schemeClr val="accent1"/>
                </a:solidFill>
                <a:latin typeface="Avenir Book" panose="02000503020000020003" pitchFamily="2" charset="0"/>
              </a:rPr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385937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589" y="428625"/>
            <a:ext cx="8372475" cy="1628775"/>
          </a:xfrm>
        </p:spPr>
        <p:txBody>
          <a:bodyPr/>
          <a:lstStyle/>
          <a:p>
            <a:pPr algn="ctr"/>
            <a:r>
              <a:rPr lang="en-US" sz="3600" dirty="0"/>
              <a:t>Migrations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9E969-FAB8-204F-B650-7AA7E530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26" y="1488997"/>
            <a:ext cx="4440399" cy="46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Other Features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7FC3C85C-F203-4BC0-8DA9-841E0B6B4EC7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D8441E7-DD64-4A78-AC5D-B27607400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753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24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06" y="1459086"/>
            <a:ext cx="6580094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 events as streams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Live / Async / Inline projections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.Net</a:t>
            </a:r>
            <a:r>
              <a:rPr lang="en-US" sz="3200" dirty="0"/>
              <a:t> transforms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Query the Event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F5542-CFDF-864C-B8D2-93C6CF36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086"/>
            <a:ext cx="3653118" cy="45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1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V4.0 Summer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1253331"/>
            <a:ext cx="105156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Improved </a:t>
            </a:r>
            <a:r>
              <a:rPr lang="en-US" sz="3200" dirty="0" err="1"/>
              <a:t>Linq</a:t>
            </a:r>
            <a:r>
              <a:rPr lang="en-US" sz="3200" dirty="0"/>
              <a:t> Provider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Performance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Json Streaming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Document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Expanded Query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77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V5.0 Fall 2020 (?)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7FC3C85C-F203-4BC0-8DA9-841E0B6B4EC7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B3A5E62-EA7B-4BAB-8978-6F85A3118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23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4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E24D-B9B0-1F40-AF75-96A67F1A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818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1253331"/>
            <a:ext cx="105156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Senior Software Architect at </a:t>
            </a:r>
            <a:r>
              <a:rPr lang="en-US" sz="3200" dirty="0" err="1"/>
              <a:t>Calavista</a:t>
            </a:r>
            <a:r>
              <a:rPr lang="en-US" sz="3200" dirty="0"/>
              <a:t> Software in Austin, TX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jeremydmiller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https://jeremydmiller.com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Original author of Marten, </a:t>
            </a:r>
            <a:r>
              <a:rPr lang="en-US" sz="3200" dirty="0" err="1"/>
              <a:t>StructureMap</a:t>
            </a:r>
            <a:r>
              <a:rPr lang="en-US" sz="3200" dirty="0"/>
              <a:t>/Lamar, Oakton, Alba, and some other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2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What is Marten?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Open Source </a:t>
            </a:r>
            <a:r>
              <a:rPr lang="en-US" sz="3200" dirty="0" err="1"/>
              <a:t>.Net</a:t>
            </a:r>
            <a:r>
              <a:rPr lang="en-US" sz="3200" dirty="0"/>
              <a:t>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Integrated Event Sourcing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1F52C-DF8F-5548-BA55-CAFB8B45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9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D8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FC3C85C-F203-4BC0-8DA9-841E0B6B4EC7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Marten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887506"/>
            <a:ext cx="10515600" cy="47171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OSS with MIT 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100+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Core Team: </a:t>
            </a:r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u="sng" dirty="0">
                <a:hlinkClick r:id="rId3"/>
              </a:rPr>
              <a:t>Jeremy D. Miller</a:t>
            </a:r>
            <a:endParaRPr lang="en-US" sz="2600" b="0" dirty="0"/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4"/>
              </a:rPr>
              <a:t>Babu Annamalai</a:t>
            </a:r>
            <a:r>
              <a:rPr lang="en-US" sz="2600" b="0" dirty="0"/>
              <a:t> </a:t>
            </a:r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5"/>
              </a:rPr>
              <a:t>Oskar Dudycz</a:t>
            </a:r>
            <a:endParaRPr lang="en-US" sz="2600" b="0" dirty="0"/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6"/>
              </a:rPr>
              <a:t>Joona-Pekka Kokko</a:t>
            </a:r>
            <a:endParaRPr lang="en-US" sz="2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>
                <a:hlinkClick r:id="rId7"/>
              </a:rPr>
              <a:t>https://gitter.im/JasperFx/marten</a:t>
            </a: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>
                <a:hlinkClick r:id="rId8"/>
              </a:rPr>
              <a:t>https://</a:t>
            </a:r>
            <a:r>
              <a:rPr lang="en-US" sz="3200" b="0" dirty="0" err="1">
                <a:hlinkClick r:id="rId8"/>
              </a:rPr>
              <a:t>martendb.io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D748F-646C-464F-9CBB-FAF5AECE2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647" y="321656"/>
            <a:ext cx="2257238" cy="2257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79F8D-3730-DF4E-9337-F378D9FEA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4646" y="3521202"/>
            <a:ext cx="2257239" cy="22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PostgreSQL?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906" y="1445000"/>
            <a:ext cx="658009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Outstanding JSON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JavaScript in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Docker 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Hosting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Vibrant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Very Capable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C0B39-8060-E544-95D9-9D30EA67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5" y="1247470"/>
            <a:ext cx="4456477" cy="45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589" y="428625"/>
            <a:ext cx="8372475" cy="1628775"/>
          </a:xfrm>
        </p:spPr>
        <p:txBody>
          <a:bodyPr/>
          <a:lstStyle/>
          <a:p>
            <a:pPr algn="ctr"/>
            <a:r>
              <a:rPr lang="en-US" sz="3600" dirty="0"/>
              <a:t>Getting Started with Marten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A0A5D-42D5-9F4A-B56C-A01CB06E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89" y="1627094"/>
            <a:ext cx="8274050" cy="43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a Document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256"/>
            <a:ext cx="6580094" cy="4540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Lower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Impedance Mismatch Be Gone!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Evolutionary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Better Test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Easier Database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535E5-6FBA-5449-B1DD-AA3CE3B9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1" y="1364256"/>
            <a:ext cx="3104907" cy="45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06" y="1459086"/>
            <a:ext cx="6580094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ACID via Native PostgreSQL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Unit of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Batched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6" y="1035424"/>
            <a:ext cx="3498288" cy="49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Picture 1245">
            <a:extLst>
              <a:ext uri="{FF2B5EF4-FFF2-40B4-BE49-F238E27FC236}">
                <a16:creationId xmlns:a16="http://schemas.microsoft.com/office/drawing/2014/main" id="{B87336A8-5851-504D-B148-F1F194A6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54" y="879988"/>
            <a:ext cx="4886633" cy="48866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307" y="1343857"/>
            <a:ext cx="6580094" cy="4540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Linq</a:t>
            </a:r>
            <a:r>
              <a:rPr lang="en-US" sz="3200" dirty="0"/>
              <a:t>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Compiled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Raw 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Full Text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Querying Documents</a:t>
            </a:r>
          </a:p>
        </p:txBody>
      </p:sp>
    </p:spTree>
    <p:extLst>
      <p:ext uri="{BB962C8B-B14F-4D97-AF65-F5344CB8AC3E}">
        <p14:creationId xmlns:p14="http://schemas.microsoft.com/office/powerpoint/2010/main" val="32312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baseAndAsyncBestPractices" id="{D9766BD0-0D7E-6C43-98C6-1E6503100D74}" vid="{9A4AD51B-CD13-5242-98A8-5AEA4A2968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305</Words>
  <Application>Microsoft Macintosh PowerPoint</Application>
  <PresentationFormat>Widescreen</PresentationFormat>
  <Paragraphs>112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Book</vt:lpstr>
      <vt:lpstr>Avenir Heavy</vt:lpstr>
      <vt:lpstr>Avenir Medium</vt:lpstr>
      <vt:lpstr>Avenir Medium Oblique</vt:lpstr>
      <vt:lpstr>Avenir Roman</vt:lpstr>
      <vt:lpstr>Calibri</vt:lpstr>
      <vt:lpstr>Wingdings</vt:lpstr>
      <vt:lpstr>Office Theme</vt:lpstr>
      <vt:lpstr>PowerPoint Presentation</vt:lpstr>
      <vt:lpstr>About Me</vt:lpstr>
      <vt:lpstr>What is Marten?</vt:lpstr>
      <vt:lpstr>The Marten Community</vt:lpstr>
      <vt:lpstr>Why PostgreSQL?</vt:lpstr>
      <vt:lpstr>Getting Started with Marten</vt:lpstr>
      <vt:lpstr>Why a Document Db?</vt:lpstr>
      <vt:lpstr>Transactions</vt:lpstr>
      <vt:lpstr>Querying Documents</vt:lpstr>
      <vt:lpstr>Migrations Happen</vt:lpstr>
      <vt:lpstr>Other Features</vt:lpstr>
      <vt:lpstr>Event Sourcing</vt:lpstr>
      <vt:lpstr>V4.0 Summer 2020</vt:lpstr>
      <vt:lpstr>V5.0 Fall 2020 (?)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Miller</dc:creator>
  <cp:lastModifiedBy>Jeremy Miller</cp:lastModifiedBy>
  <cp:revision>3</cp:revision>
  <dcterms:created xsi:type="dcterms:W3CDTF">2020-06-11T21:54:23Z</dcterms:created>
  <dcterms:modified xsi:type="dcterms:W3CDTF">2020-06-12T12:44:59Z</dcterms:modified>
</cp:coreProperties>
</file>